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13"/>
  </p:notesMasterIdLst>
  <p:sldIdLst>
    <p:sldId id="256" r:id="rId2"/>
    <p:sldId id="505" r:id="rId3"/>
    <p:sldId id="518" r:id="rId4"/>
    <p:sldId id="507" r:id="rId5"/>
    <p:sldId id="508" r:id="rId6"/>
    <p:sldId id="511" r:id="rId7"/>
    <p:sldId id="509" r:id="rId8"/>
    <p:sldId id="520" r:id="rId9"/>
    <p:sldId id="504" r:id="rId10"/>
    <p:sldId id="515" r:id="rId11"/>
    <p:sldId id="377" r:id="rId12"/>
  </p:sldIdLst>
  <p:sldSz cx="12192000" cy="6858000"/>
  <p:notesSz cx="6794500" cy="99314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CF99121-188A-E6B9-A63C-EF494000B3CC}" name="Przysłupska-Kupis Kamila" initials="PK" userId="S::kamila.przyslupska@mazovia.pl::c8992682-1702-4b16-99cf-ef3ea9333c57" providerId="AD"/>
  <p188:author id="{47E7E548-DAC5-E556-CFBF-DAC28392723A}" name="Bura Kamila" initials="BK" userId="S::kamila.bura@mazovia.pl::48f44d74-4076-4b0a-9f1e-e84928489f0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B3D79"/>
    <a:srgbClr val="11306E"/>
    <a:srgbClr val="96C8EA"/>
    <a:srgbClr val="66CCFF"/>
    <a:srgbClr val="CFD5EA"/>
    <a:srgbClr val="E9EBF5"/>
    <a:srgbClr val="3D5392"/>
    <a:srgbClr val="FFFFFF"/>
    <a:srgbClr val="507C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2#1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1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4089AC-54FC-4B2F-AEAB-FBD84FB5514F}" type="doc">
      <dgm:prSet loTypeId="urn:microsoft.com/office/officeart/2005/8/layout/hProcess9" loCatId="process" qsTypeId="urn:microsoft.com/office/officeart/2005/8/quickstyle/simple1#22" qsCatId="simple" csTypeId="urn:microsoft.com/office/officeart/2005/8/colors/accent1_2#20" csCatId="accent1" phldr="1"/>
      <dgm:spPr/>
      <dgm:t>
        <a:bodyPr/>
        <a:lstStyle/>
        <a:p>
          <a:endParaRPr lang="pl-PL"/>
        </a:p>
      </dgm:t>
    </dgm:pt>
    <dgm:pt modelId="{A701AFAD-578D-4347-A29A-20828B7F8C19}">
      <dgm:prSet phldrT="[Tekst]" phldr="0"/>
      <dgm:spPr/>
      <dgm:t>
        <a:bodyPr/>
        <a:lstStyle/>
        <a:p>
          <a:r>
            <a:rPr lang="pl-PL" b="1"/>
            <a:t>Wyzwanie / potrzeba</a:t>
          </a:r>
        </a:p>
      </dgm:t>
    </dgm:pt>
    <dgm:pt modelId="{3247D1CF-285A-421A-B336-8AD5B06C328B}" type="parTrans" cxnId="{0AEBE514-AFCA-461D-AA8F-DEFC073B3EE9}">
      <dgm:prSet/>
      <dgm:spPr/>
      <dgm:t>
        <a:bodyPr/>
        <a:lstStyle/>
        <a:p>
          <a:endParaRPr lang="pl-PL" b="1"/>
        </a:p>
      </dgm:t>
    </dgm:pt>
    <dgm:pt modelId="{4AB76E82-33D1-4C9D-8313-42769DEA041A}" type="sibTrans" cxnId="{0AEBE514-AFCA-461D-AA8F-DEFC073B3EE9}">
      <dgm:prSet/>
      <dgm:spPr/>
      <dgm:t>
        <a:bodyPr/>
        <a:lstStyle/>
        <a:p>
          <a:endParaRPr lang="pl-PL" b="1"/>
        </a:p>
      </dgm:t>
    </dgm:pt>
    <dgm:pt modelId="{255F65F9-198D-425C-BBAB-B73C48D0A5C9}">
      <dgm:prSet phldrT="[Tekst]" phldr="0"/>
      <dgm:spPr/>
      <dgm:t>
        <a:bodyPr/>
        <a:lstStyle/>
        <a:p>
          <a:r>
            <a:rPr lang="pl-PL" b="1"/>
            <a:t>Oczekiwana zmiana</a:t>
          </a:r>
        </a:p>
      </dgm:t>
    </dgm:pt>
    <dgm:pt modelId="{23225431-AFAC-491C-9C06-36FFE5F11CD7}" type="parTrans" cxnId="{51648728-BCA4-441B-9078-D00FC1F18935}">
      <dgm:prSet/>
      <dgm:spPr/>
      <dgm:t>
        <a:bodyPr/>
        <a:lstStyle/>
        <a:p>
          <a:endParaRPr lang="pl-PL" b="1"/>
        </a:p>
      </dgm:t>
    </dgm:pt>
    <dgm:pt modelId="{EA1C7C10-0AA5-4307-8940-95ADE01EE1F6}" type="sibTrans" cxnId="{51648728-BCA4-441B-9078-D00FC1F18935}">
      <dgm:prSet/>
      <dgm:spPr/>
      <dgm:t>
        <a:bodyPr/>
        <a:lstStyle/>
        <a:p>
          <a:endParaRPr lang="pl-PL" b="1"/>
        </a:p>
      </dgm:t>
    </dgm:pt>
    <dgm:pt modelId="{4043D2C0-14A7-4107-952F-D05186B0D260}">
      <dgm:prSet phldrT="[Tekst]" phldr="0"/>
      <dgm:spPr/>
      <dgm:t>
        <a:bodyPr/>
        <a:lstStyle/>
        <a:p>
          <a:r>
            <a:rPr lang="pl-PL" b="1"/>
            <a:t>Reforma / inwestycja</a:t>
          </a:r>
        </a:p>
      </dgm:t>
    </dgm:pt>
    <dgm:pt modelId="{1A2914FB-167E-4DC5-8BD7-C27F81BFDCA5}" type="parTrans" cxnId="{1ED90158-0DAE-4822-AF17-0552A2DBF4D7}">
      <dgm:prSet/>
      <dgm:spPr/>
      <dgm:t>
        <a:bodyPr/>
        <a:lstStyle/>
        <a:p>
          <a:endParaRPr lang="pl-PL" b="1"/>
        </a:p>
      </dgm:t>
    </dgm:pt>
    <dgm:pt modelId="{783F1EE5-E776-492F-BA9E-D50E54DDC9FD}" type="sibTrans" cxnId="{1ED90158-0DAE-4822-AF17-0552A2DBF4D7}">
      <dgm:prSet/>
      <dgm:spPr/>
      <dgm:t>
        <a:bodyPr/>
        <a:lstStyle/>
        <a:p>
          <a:endParaRPr lang="pl-PL" b="1"/>
        </a:p>
      </dgm:t>
    </dgm:pt>
    <dgm:pt modelId="{F44A0BEC-6DC6-49A3-8A5D-9F7D17CED0D6}">
      <dgm:prSet phldrT="[Tekst]" phldr="0"/>
      <dgm:spPr/>
      <dgm:t>
        <a:bodyPr/>
        <a:lstStyle/>
        <a:p>
          <a:r>
            <a:rPr lang="pl-PL" b="1" dirty="0"/>
            <a:t>Koszt </a:t>
          </a:r>
          <a:br>
            <a:rPr lang="pl-PL" b="1" dirty="0"/>
          </a:br>
          <a:r>
            <a:rPr lang="pl-PL" b="1" dirty="0"/>
            <a:t>i produkt</a:t>
          </a:r>
        </a:p>
      </dgm:t>
    </dgm:pt>
    <dgm:pt modelId="{95FE75E8-8AC8-45CD-A6FB-5DE531C91F53}" type="parTrans" cxnId="{3AF52FFC-7497-4944-8FDC-B038DEAE92A4}">
      <dgm:prSet/>
      <dgm:spPr/>
      <dgm:t>
        <a:bodyPr/>
        <a:lstStyle/>
        <a:p>
          <a:endParaRPr lang="pl-PL" b="1"/>
        </a:p>
      </dgm:t>
    </dgm:pt>
    <dgm:pt modelId="{40FBFC24-8738-4033-813A-33653A7AD47F}" type="sibTrans" cxnId="{3AF52FFC-7497-4944-8FDC-B038DEAE92A4}">
      <dgm:prSet/>
      <dgm:spPr/>
      <dgm:t>
        <a:bodyPr/>
        <a:lstStyle/>
        <a:p>
          <a:endParaRPr lang="pl-PL" b="1"/>
        </a:p>
      </dgm:t>
    </dgm:pt>
    <dgm:pt modelId="{D82ABBFD-16AB-4142-AF7E-01C9CA2E9F87}">
      <dgm:prSet phldrT="[Tekst]" phldr="0"/>
      <dgm:spPr/>
      <dgm:t>
        <a:bodyPr/>
        <a:lstStyle/>
        <a:p>
          <a:r>
            <a:rPr lang="pl-PL" b="1" dirty="0"/>
            <a:t>Kamień milowy / cel</a:t>
          </a:r>
        </a:p>
      </dgm:t>
    </dgm:pt>
    <dgm:pt modelId="{E0DFAEB7-386C-4151-8CE5-91645D6D3F36}" type="parTrans" cxnId="{3B8D1A38-9FDF-4129-B0D1-1F61ACE7C269}">
      <dgm:prSet/>
      <dgm:spPr/>
      <dgm:t>
        <a:bodyPr/>
        <a:lstStyle/>
        <a:p>
          <a:endParaRPr lang="pl-PL" b="1"/>
        </a:p>
      </dgm:t>
    </dgm:pt>
    <dgm:pt modelId="{F3B0535A-02ED-44F7-84AC-8A27AA136B61}" type="sibTrans" cxnId="{3B8D1A38-9FDF-4129-B0D1-1F61ACE7C269}">
      <dgm:prSet/>
      <dgm:spPr/>
      <dgm:t>
        <a:bodyPr/>
        <a:lstStyle/>
        <a:p>
          <a:endParaRPr lang="pl-PL" b="1"/>
        </a:p>
      </dgm:t>
    </dgm:pt>
    <dgm:pt modelId="{2F508731-20AC-4D2B-BFB4-0DD122B8F8D7}">
      <dgm:prSet phldrT="[Tekst]" phldr="0" custT="1"/>
      <dgm:spPr/>
      <dgm:t>
        <a:bodyPr/>
        <a:lstStyle/>
        <a:p>
          <a:r>
            <a:rPr lang="pl-PL" sz="16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Rezultat</a:t>
          </a:r>
        </a:p>
      </dgm:t>
    </dgm:pt>
    <dgm:pt modelId="{73D8FA44-8112-4AA8-A5D6-3014369790B0}" type="parTrans" cxnId="{D885E4D9-E5DB-41DE-B411-F692787B32F0}">
      <dgm:prSet/>
      <dgm:spPr/>
      <dgm:t>
        <a:bodyPr/>
        <a:lstStyle/>
        <a:p>
          <a:endParaRPr lang="pl-PL" b="1"/>
        </a:p>
      </dgm:t>
    </dgm:pt>
    <dgm:pt modelId="{6931AB8F-8C5D-4289-A542-6BDB91D22F89}" type="sibTrans" cxnId="{D885E4D9-E5DB-41DE-B411-F692787B32F0}">
      <dgm:prSet/>
      <dgm:spPr/>
      <dgm:t>
        <a:bodyPr/>
        <a:lstStyle/>
        <a:p>
          <a:endParaRPr lang="pl-PL" b="1"/>
        </a:p>
      </dgm:t>
    </dgm:pt>
    <dgm:pt modelId="{E93960C5-B101-43DF-B9EE-70D44EEDED1A}" type="pres">
      <dgm:prSet presAssocID="{514089AC-54FC-4B2F-AEAB-FBD84FB5514F}" presName="CompostProcess" presStyleCnt="0">
        <dgm:presLayoutVars>
          <dgm:dir/>
          <dgm:resizeHandles val="exact"/>
        </dgm:presLayoutVars>
      </dgm:prSet>
      <dgm:spPr/>
    </dgm:pt>
    <dgm:pt modelId="{D5791E71-6D26-4F1B-9E01-FE994735875C}" type="pres">
      <dgm:prSet presAssocID="{514089AC-54FC-4B2F-AEAB-FBD84FB5514F}" presName="arrow" presStyleLbl="bgShp" presStyleIdx="0" presStyleCnt="1"/>
      <dgm:spPr/>
    </dgm:pt>
    <dgm:pt modelId="{E0BAB0AE-82B3-4851-8826-8C8FFE01517E}" type="pres">
      <dgm:prSet presAssocID="{514089AC-54FC-4B2F-AEAB-FBD84FB5514F}" presName="linearProcess" presStyleCnt="0"/>
      <dgm:spPr/>
    </dgm:pt>
    <dgm:pt modelId="{F450296E-1975-436F-A316-426070C303F3}" type="pres">
      <dgm:prSet presAssocID="{A701AFAD-578D-4347-A29A-20828B7F8C19}" presName="textNode" presStyleLbl="node1" presStyleIdx="0" presStyleCnt="6">
        <dgm:presLayoutVars>
          <dgm:bulletEnabled val="1"/>
        </dgm:presLayoutVars>
      </dgm:prSet>
      <dgm:spPr/>
    </dgm:pt>
    <dgm:pt modelId="{BBD52E1C-0160-4A37-AB57-E7BE056C4586}" type="pres">
      <dgm:prSet presAssocID="{4AB76E82-33D1-4C9D-8313-42769DEA041A}" presName="sibTrans" presStyleCnt="0"/>
      <dgm:spPr/>
    </dgm:pt>
    <dgm:pt modelId="{73D8D3D6-1E9A-49DC-9A5F-B33EF6120A73}" type="pres">
      <dgm:prSet presAssocID="{255F65F9-198D-425C-BBAB-B73C48D0A5C9}" presName="textNode" presStyleLbl="node1" presStyleIdx="1" presStyleCnt="6">
        <dgm:presLayoutVars>
          <dgm:bulletEnabled val="1"/>
        </dgm:presLayoutVars>
      </dgm:prSet>
      <dgm:spPr/>
    </dgm:pt>
    <dgm:pt modelId="{3776754B-A37E-486C-B256-322A47CD34B0}" type="pres">
      <dgm:prSet presAssocID="{EA1C7C10-0AA5-4307-8940-95ADE01EE1F6}" presName="sibTrans" presStyleCnt="0"/>
      <dgm:spPr/>
    </dgm:pt>
    <dgm:pt modelId="{BDD62ED0-8D24-4F71-9906-C2CACFC89F26}" type="pres">
      <dgm:prSet presAssocID="{4043D2C0-14A7-4107-952F-D05186B0D260}" presName="textNode" presStyleLbl="node1" presStyleIdx="2" presStyleCnt="6">
        <dgm:presLayoutVars>
          <dgm:bulletEnabled val="1"/>
        </dgm:presLayoutVars>
      </dgm:prSet>
      <dgm:spPr/>
    </dgm:pt>
    <dgm:pt modelId="{D9732053-1677-4F2B-85CA-D08CD58444E4}" type="pres">
      <dgm:prSet presAssocID="{783F1EE5-E776-492F-BA9E-D50E54DDC9FD}" presName="sibTrans" presStyleCnt="0"/>
      <dgm:spPr/>
    </dgm:pt>
    <dgm:pt modelId="{5298D6FA-0EE4-4B40-B79A-52B09282E28F}" type="pres">
      <dgm:prSet presAssocID="{F44A0BEC-6DC6-49A3-8A5D-9F7D17CED0D6}" presName="textNode" presStyleLbl="node1" presStyleIdx="3" presStyleCnt="6">
        <dgm:presLayoutVars>
          <dgm:bulletEnabled val="1"/>
        </dgm:presLayoutVars>
      </dgm:prSet>
      <dgm:spPr/>
    </dgm:pt>
    <dgm:pt modelId="{49766433-59AE-409F-8A62-61119DAB9894}" type="pres">
      <dgm:prSet presAssocID="{40FBFC24-8738-4033-813A-33653A7AD47F}" presName="sibTrans" presStyleCnt="0"/>
      <dgm:spPr/>
    </dgm:pt>
    <dgm:pt modelId="{81561AB3-0720-4331-A174-C69C252C34DA}" type="pres">
      <dgm:prSet presAssocID="{D82ABBFD-16AB-4142-AF7E-01C9CA2E9F87}" presName="textNode" presStyleLbl="node1" presStyleIdx="4" presStyleCnt="6">
        <dgm:presLayoutVars>
          <dgm:bulletEnabled val="1"/>
        </dgm:presLayoutVars>
      </dgm:prSet>
      <dgm:spPr/>
    </dgm:pt>
    <dgm:pt modelId="{15806B31-3052-4BFD-AAD2-5F1D0DAAB83B}" type="pres">
      <dgm:prSet presAssocID="{F3B0535A-02ED-44F7-84AC-8A27AA136B61}" presName="sibTrans" presStyleCnt="0"/>
      <dgm:spPr/>
    </dgm:pt>
    <dgm:pt modelId="{61323061-1082-4F1C-A5F3-10F4EFD4A7BC}" type="pres">
      <dgm:prSet presAssocID="{2F508731-20AC-4D2B-BFB4-0DD122B8F8D7}" presName="textNode" presStyleLbl="node1" presStyleIdx="5" presStyleCnt="6">
        <dgm:presLayoutVars>
          <dgm:bulletEnabled val="1"/>
        </dgm:presLayoutVars>
      </dgm:prSet>
      <dgm:spPr/>
    </dgm:pt>
  </dgm:ptLst>
  <dgm:cxnLst>
    <dgm:cxn modelId="{0AEBE514-AFCA-461D-AA8F-DEFC073B3EE9}" srcId="{514089AC-54FC-4B2F-AEAB-FBD84FB5514F}" destId="{A701AFAD-578D-4347-A29A-20828B7F8C19}" srcOrd="0" destOrd="0" parTransId="{3247D1CF-285A-421A-B336-8AD5B06C328B}" sibTransId="{4AB76E82-33D1-4C9D-8313-42769DEA041A}"/>
    <dgm:cxn modelId="{51648728-BCA4-441B-9078-D00FC1F18935}" srcId="{514089AC-54FC-4B2F-AEAB-FBD84FB5514F}" destId="{255F65F9-198D-425C-BBAB-B73C48D0A5C9}" srcOrd="1" destOrd="0" parTransId="{23225431-AFAC-491C-9C06-36FFE5F11CD7}" sibTransId="{EA1C7C10-0AA5-4307-8940-95ADE01EE1F6}"/>
    <dgm:cxn modelId="{CC58412A-FBB7-4D5A-950B-E7BAE46039BD}" type="presOf" srcId="{514089AC-54FC-4B2F-AEAB-FBD84FB5514F}" destId="{E93960C5-B101-43DF-B9EE-70D44EEDED1A}" srcOrd="0" destOrd="0" presId="urn:microsoft.com/office/officeart/2005/8/layout/hProcess9"/>
    <dgm:cxn modelId="{3B8D1A38-9FDF-4129-B0D1-1F61ACE7C269}" srcId="{514089AC-54FC-4B2F-AEAB-FBD84FB5514F}" destId="{D82ABBFD-16AB-4142-AF7E-01C9CA2E9F87}" srcOrd="4" destOrd="0" parTransId="{E0DFAEB7-386C-4151-8CE5-91645D6D3F36}" sibTransId="{F3B0535A-02ED-44F7-84AC-8A27AA136B61}"/>
    <dgm:cxn modelId="{0CD40768-75A2-43A9-816A-BF3017EE5C0A}" type="presOf" srcId="{D82ABBFD-16AB-4142-AF7E-01C9CA2E9F87}" destId="{81561AB3-0720-4331-A174-C69C252C34DA}" srcOrd="0" destOrd="0" presId="urn:microsoft.com/office/officeart/2005/8/layout/hProcess9"/>
    <dgm:cxn modelId="{0E5C7E73-1245-474C-B083-768828CD8F2A}" type="presOf" srcId="{255F65F9-198D-425C-BBAB-B73C48D0A5C9}" destId="{73D8D3D6-1E9A-49DC-9A5F-B33EF6120A73}" srcOrd="0" destOrd="0" presId="urn:microsoft.com/office/officeart/2005/8/layout/hProcess9"/>
    <dgm:cxn modelId="{1ED90158-0DAE-4822-AF17-0552A2DBF4D7}" srcId="{514089AC-54FC-4B2F-AEAB-FBD84FB5514F}" destId="{4043D2C0-14A7-4107-952F-D05186B0D260}" srcOrd="2" destOrd="0" parTransId="{1A2914FB-167E-4DC5-8BD7-C27F81BFDCA5}" sibTransId="{783F1EE5-E776-492F-BA9E-D50E54DDC9FD}"/>
    <dgm:cxn modelId="{B1F0017C-C50C-46EE-B94E-99540FD03989}" type="presOf" srcId="{4043D2C0-14A7-4107-952F-D05186B0D260}" destId="{BDD62ED0-8D24-4F71-9906-C2CACFC89F26}" srcOrd="0" destOrd="0" presId="urn:microsoft.com/office/officeart/2005/8/layout/hProcess9"/>
    <dgm:cxn modelId="{0B2FD593-C75B-42D0-BF5E-294C5CF5E2FF}" type="presOf" srcId="{2F508731-20AC-4D2B-BFB4-0DD122B8F8D7}" destId="{61323061-1082-4F1C-A5F3-10F4EFD4A7BC}" srcOrd="0" destOrd="0" presId="urn:microsoft.com/office/officeart/2005/8/layout/hProcess9"/>
    <dgm:cxn modelId="{E408489A-09F4-4865-AF2E-EB009157AD3C}" type="presOf" srcId="{F44A0BEC-6DC6-49A3-8A5D-9F7D17CED0D6}" destId="{5298D6FA-0EE4-4B40-B79A-52B09282E28F}" srcOrd="0" destOrd="0" presId="urn:microsoft.com/office/officeart/2005/8/layout/hProcess9"/>
    <dgm:cxn modelId="{968FE2A3-EA9A-4DB9-8E93-4A48FECF587F}" type="presOf" srcId="{A701AFAD-578D-4347-A29A-20828B7F8C19}" destId="{F450296E-1975-436F-A316-426070C303F3}" srcOrd="0" destOrd="0" presId="urn:microsoft.com/office/officeart/2005/8/layout/hProcess9"/>
    <dgm:cxn modelId="{D885E4D9-E5DB-41DE-B411-F692787B32F0}" srcId="{514089AC-54FC-4B2F-AEAB-FBD84FB5514F}" destId="{2F508731-20AC-4D2B-BFB4-0DD122B8F8D7}" srcOrd="5" destOrd="0" parTransId="{73D8FA44-8112-4AA8-A5D6-3014369790B0}" sibTransId="{6931AB8F-8C5D-4289-A542-6BDB91D22F89}"/>
    <dgm:cxn modelId="{3AF52FFC-7497-4944-8FDC-B038DEAE92A4}" srcId="{514089AC-54FC-4B2F-AEAB-FBD84FB5514F}" destId="{F44A0BEC-6DC6-49A3-8A5D-9F7D17CED0D6}" srcOrd="3" destOrd="0" parTransId="{95FE75E8-8AC8-45CD-A6FB-5DE531C91F53}" sibTransId="{40FBFC24-8738-4033-813A-33653A7AD47F}"/>
    <dgm:cxn modelId="{02AF523D-4100-4A17-B896-1B7F243D594C}" type="presParOf" srcId="{E93960C5-B101-43DF-B9EE-70D44EEDED1A}" destId="{D5791E71-6D26-4F1B-9E01-FE994735875C}" srcOrd="0" destOrd="0" presId="urn:microsoft.com/office/officeart/2005/8/layout/hProcess9"/>
    <dgm:cxn modelId="{CF04314B-C734-4492-A152-EF2734AF7809}" type="presParOf" srcId="{E93960C5-B101-43DF-B9EE-70D44EEDED1A}" destId="{E0BAB0AE-82B3-4851-8826-8C8FFE01517E}" srcOrd="1" destOrd="0" presId="urn:microsoft.com/office/officeart/2005/8/layout/hProcess9"/>
    <dgm:cxn modelId="{50A757F3-7737-4D60-9E0C-6824B86E755B}" type="presParOf" srcId="{E0BAB0AE-82B3-4851-8826-8C8FFE01517E}" destId="{F450296E-1975-436F-A316-426070C303F3}" srcOrd="0" destOrd="0" presId="urn:microsoft.com/office/officeart/2005/8/layout/hProcess9"/>
    <dgm:cxn modelId="{E367AC36-0E6A-4FC8-83AB-55CB27B4A169}" type="presParOf" srcId="{E0BAB0AE-82B3-4851-8826-8C8FFE01517E}" destId="{BBD52E1C-0160-4A37-AB57-E7BE056C4586}" srcOrd="1" destOrd="0" presId="urn:microsoft.com/office/officeart/2005/8/layout/hProcess9"/>
    <dgm:cxn modelId="{A8EF82E5-42CF-4330-BDC5-7EC2C88F1D36}" type="presParOf" srcId="{E0BAB0AE-82B3-4851-8826-8C8FFE01517E}" destId="{73D8D3D6-1E9A-49DC-9A5F-B33EF6120A73}" srcOrd="2" destOrd="0" presId="urn:microsoft.com/office/officeart/2005/8/layout/hProcess9"/>
    <dgm:cxn modelId="{52A3786D-C40D-46BF-BFF0-93BFDE76EDE8}" type="presParOf" srcId="{E0BAB0AE-82B3-4851-8826-8C8FFE01517E}" destId="{3776754B-A37E-486C-B256-322A47CD34B0}" srcOrd="3" destOrd="0" presId="urn:microsoft.com/office/officeart/2005/8/layout/hProcess9"/>
    <dgm:cxn modelId="{DA024748-CF4B-467A-B6AE-B0E5E2F0D2CF}" type="presParOf" srcId="{E0BAB0AE-82B3-4851-8826-8C8FFE01517E}" destId="{BDD62ED0-8D24-4F71-9906-C2CACFC89F26}" srcOrd="4" destOrd="0" presId="urn:microsoft.com/office/officeart/2005/8/layout/hProcess9"/>
    <dgm:cxn modelId="{B1F9E0F1-562F-416D-927A-7FC306C3F581}" type="presParOf" srcId="{E0BAB0AE-82B3-4851-8826-8C8FFE01517E}" destId="{D9732053-1677-4F2B-85CA-D08CD58444E4}" srcOrd="5" destOrd="0" presId="urn:microsoft.com/office/officeart/2005/8/layout/hProcess9"/>
    <dgm:cxn modelId="{27502664-2571-4078-9817-5DE24021FC33}" type="presParOf" srcId="{E0BAB0AE-82B3-4851-8826-8C8FFE01517E}" destId="{5298D6FA-0EE4-4B40-B79A-52B09282E28F}" srcOrd="6" destOrd="0" presId="urn:microsoft.com/office/officeart/2005/8/layout/hProcess9"/>
    <dgm:cxn modelId="{D9E8F1FC-5DC2-4CAA-85DA-92C7884AFB3D}" type="presParOf" srcId="{E0BAB0AE-82B3-4851-8826-8C8FFE01517E}" destId="{49766433-59AE-409F-8A62-61119DAB9894}" srcOrd="7" destOrd="0" presId="urn:microsoft.com/office/officeart/2005/8/layout/hProcess9"/>
    <dgm:cxn modelId="{8EA7FA2D-4CD2-4989-A955-33672263AC19}" type="presParOf" srcId="{E0BAB0AE-82B3-4851-8826-8C8FFE01517E}" destId="{81561AB3-0720-4331-A174-C69C252C34DA}" srcOrd="8" destOrd="0" presId="urn:microsoft.com/office/officeart/2005/8/layout/hProcess9"/>
    <dgm:cxn modelId="{5BD5BD47-9B8C-45DC-832D-93E29320A4EA}" type="presParOf" srcId="{E0BAB0AE-82B3-4851-8826-8C8FFE01517E}" destId="{15806B31-3052-4BFD-AAD2-5F1D0DAAB83B}" srcOrd="9" destOrd="0" presId="urn:microsoft.com/office/officeart/2005/8/layout/hProcess9"/>
    <dgm:cxn modelId="{F32D14D5-8E63-45DD-AFED-20C7C1F5FAE7}" type="presParOf" srcId="{E0BAB0AE-82B3-4851-8826-8C8FFE01517E}" destId="{61323061-1082-4F1C-A5F3-10F4EFD4A7BC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801DDA-FD6E-48F1-A88C-0BF993DD9F37}" type="doc">
      <dgm:prSet loTypeId="urn:microsoft.com/office/officeart/2005/8/layout/pyramid3" loCatId="pyramid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pl-PL"/>
        </a:p>
      </dgm:t>
    </dgm:pt>
    <dgm:pt modelId="{06198FED-2472-4881-BDAF-5BDA98225452}">
      <dgm:prSet phldrT="[Tekst]" phldr="0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pl-PL" sz="1800" b="1" dirty="0"/>
            <a:t>123,3 mld EUR </a:t>
          </a:r>
        </a:p>
        <a:p>
          <a:r>
            <a:rPr lang="pl-PL" sz="1800" dirty="0"/>
            <a:t>PPKR – łączna pula dla Polski</a:t>
          </a:r>
        </a:p>
      </dgm:t>
    </dgm:pt>
    <dgm:pt modelId="{6D1FD7CE-384D-41EC-AB30-7655E0AD3DC6}" type="parTrans" cxnId="{2446FDBF-B7F0-4833-867C-5BF5BAF5DA98}">
      <dgm:prSet/>
      <dgm:spPr/>
      <dgm:t>
        <a:bodyPr/>
        <a:lstStyle/>
        <a:p>
          <a:endParaRPr lang="pl-PL"/>
        </a:p>
      </dgm:t>
    </dgm:pt>
    <dgm:pt modelId="{82BF9AFB-A47A-408F-B77A-93A0D411AE6E}" type="sibTrans" cxnId="{2446FDBF-B7F0-4833-867C-5BF5BAF5DA98}">
      <dgm:prSet/>
      <dgm:spPr/>
      <dgm:t>
        <a:bodyPr/>
        <a:lstStyle/>
        <a:p>
          <a:endParaRPr lang="pl-PL"/>
        </a:p>
      </dgm:t>
    </dgm:pt>
    <dgm:pt modelId="{9C891FA8-1C51-441F-B71F-BA486C2131D3}">
      <dgm:prSet phldrT="[Tekst]" phldr="0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pl-PL" sz="1800" b="1"/>
            <a:t>79,6 mld EUR </a:t>
          </a:r>
        </a:p>
        <a:p>
          <a:r>
            <a:rPr lang="pl-PL" sz="1800"/>
            <a:t>polityka spójności</a:t>
          </a:r>
        </a:p>
      </dgm:t>
    </dgm:pt>
    <dgm:pt modelId="{EC3D4650-C028-48FB-9AA2-7474C0EB69E6}" type="sibTrans" cxnId="{E8C03084-A582-45B2-BF99-93DC7E71ECD6}">
      <dgm:prSet/>
      <dgm:spPr/>
      <dgm:t>
        <a:bodyPr/>
        <a:lstStyle/>
        <a:p>
          <a:endParaRPr lang="pl-PL"/>
        </a:p>
      </dgm:t>
    </dgm:pt>
    <dgm:pt modelId="{B81B9116-A11C-4116-9F70-4C05A7ECEF90}" type="parTrans" cxnId="{E8C03084-A582-45B2-BF99-93DC7E71ECD6}">
      <dgm:prSet/>
      <dgm:spPr/>
      <dgm:t>
        <a:bodyPr/>
        <a:lstStyle/>
        <a:p>
          <a:endParaRPr lang="pl-PL"/>
        </a:p>
      </dgm:t>
    </dgm:pt>
    <dgm:pt modelId="{014BFD9A-A973-41E4-8EEB-34C5B9EED8E1}">
      <dgm:prSet phldrT="[Tekst]" phldr="0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pl-PL" sz="1800" b="1"/>
            <a:t>ok. 35 mld EUR </a:t>
          </a:r>
        </a:p>
        <a:p>
          <a:r>
            <a:rPr lang="pl-PL" sz="1800"/>
            <a:t>rozdziały regionalne </a:t>
          </a:r>
          <a:br>
            <a:rPr lang="pl-PL" sz="1800"/>
          </a:br>
          <a:r>
            <a:rPr lang="pl-PL" sz="1800"/>
            <a:t>– 44% środków polityki spójności </a:t>
          </a:r>
          <a:endParaRPr lang="pl-PL" sz="1800" b="1"/>
        </a:p>
      </dgm:t>
    </dgm:pt>
    <dgm:pt modelId="{17777035-E413-4B51-A6C4-DC39268556CC}" type="sibTrans" cxnId="{34BA4714-2E40-418E-9800-EEA79333DB55}">
      <dgm:prSet/>
      <dgm:spPr/>
      <dgm:t>
        <a:bodyPr/>
        <a:lstStyle/>
        <a:p>
          <a:endParaRPr lang="pl-PL"/>
        </a:p>
      </dgm:t>
    </dgm:pt>
    <dgm:pt modelId="{4AF96933-A3FF-4CB6-B182-48BA0B2C6815}" type="parTrans" cxnId="{34BA4714-2E40-418E-9800-EEA79333DB55}">
      <dgm:prSet/>
      <dgm:spPr/>
      <dgm:t>
        <a:bodyPr/>
        <a:lstStyle/>
        <a:p>
          <a:endParaRPr lang="pl-PL"/>
        </a:p>
      </dgm:t>
    </dgm:pt>
    <dgm:pt modelId="{A4389437-A46C-4A78-80A3-C44BD13938B9}" type="pres">
      <dgm:prSet presAssocID="{AC801DDA-FD6E-48F1-A88C-0BF993DD9F37}" presName="Name0" presStyleCnt="0">
        <dgm:presLayoutVars>
          <dgm:dir/>
          <dgm:animLvl val="lvl"/>
          <dgm:resizeHandles val="exact"/>
        </dgm:presLayoutVars>
      </dgm:prSet>
      <dgm:spPr/>
    </dgm:pt>
    <dgm:pt modelId="{B38386A2-5519-46AE-B13F-D872EAFCD09A}" type="pres">
      <dgm:prSet presAssocID="{06198FED-2472-4881-BDAF-5BDA98225452}" presName="Name8" presStyleCnt="0"/>
      <dgm:spPr/>
    </dgm:pt>
    <dgm:pt modelId="{E67CA121-26C6-41BA-BD96-77B900057EEE}" type="pres">
      <dgm:prSet presAssocID="{06198FED-2472-4881-BDAF-5BDA98225452}" presName="level" presStyleLbl="node1" presStyleIdx="0" presStyleCnt="3">
        <dgm:presLayoutVars>
          <dgm:chMax val="1"/>
          <dgm:bulletEnabled val="1"/>
        </dgm:presLayoutVars>
      </dgm:prSet>
      <dgm:spPr/>
    </dgm:pt>
    <dgm:pt modelId="{7AD98BA5-DBAA-409C-80EE-C9C79615471B}" type="pres">
      <dgm:prSet presAssocID="{06198FED-2472-4881-BDAF-5BDA98225452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ADE524B-583E-4A76-843D-BBA69EFAFF17}" type="pres">
      <dgm:prSet presAssocID="{9C891FA8-1C51-441F-B71F-BA486C2131D3}" presName="Name8" presStyleCnt="0"/>
      <dgm:spPr/>
    </dgm:pt>
    <dgm:pt modelId="{4982E887-D39B-487E-AD2F-FFCD3F3C840C}" type="pres">
      <dgm:prSet presAssocID="{9C891FA8-1C51-441F-B71F-BA486C2131D3}" presName="level" presStyleLbl="node1" presStyleIdx="1" presStyleCnt="3">
        <dgm:presLayoutVars>
          <dgm:chMax val="1"/>
          <dgm:bulletEnabled val="1"/>
        </dgm:presLayoutVars>
      </dgm:prSet>
      <dgm:spPr/>
    </dgm:pt>
    <dgm:pt modelId="{19B01F86-BD93-4978-8B73-D04F854C3C22}" type="pres">
      <dgm:prSet presAssocID="{9C891FA8-1C51-441F-B71F-BA486C2131D3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2C0AC4B-6483-4D4D-87DD-08BC32C738B6}" type="pres">
      <dgm:prSet presAssocID="{014BFD9A-A973-41E4-8EEB-34C5B9EED8E1}" presName="Name8" presStyleCnt="0"/>
      <dgm:spPr/>
    </dgm:pt>
    <dgm:pt modelId="{75FEAAE4-2185-40AD-97FE-8EE472DE1749}" type="pres">
      <dgm:prSet presAssocID="{014BFD9A-A973-41E4-8EEB-34C5B9EED8E1}" presName="level" presStyleLbl="node1" presStyleIdx="2" presStyleCnt="3" custLinFactNeighborX="0">
        <dgm:presLayoutVars>
          <dgm:chMax val="1"/>
          <dgm:bulletEnabled val="1"/>
        </dgm:presLayoutVars>
      </dgm:prSet>
      <dgm:spPr/>
    </dgm:pt>
    <dgm:pt modelId="{B8E411E0-06D2-4767-9A8D-91172CDB1D0D}" type="pres">
      <dgm:prSet presAssocID="{014BFD9A-A973-41E4-8EEB-34C5B9EED8E1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34BA4714-2E40-418E-9800-EEA79333DB55}" srcId="{AC801DDA-FD6E-48F1-A88C-0BF993DD9F37}" destId="{014BFD9A-A973-41E4-8EEB-34C5B9EED8E1}" srcOrd="2" destOrd="0" parTransId="{4AF96933-A3FF-4CB6-B182-48BA0B2C6815}" sibTransId="{17777035-E413-4B51-A6C4-DC39268556CC}"/>
    <dgm:cxn modelId="{1A75B33F-EEF4-4407-876A-0003EA66FFA6}" type="presOf" srcId="{9C891FA8-1C51-441F-B71F-BA486C2131D3}" destId="{19B01F86-BD93-4978-8B73-D04F854C3C22}" srcOrd="1" destOrd="0" presId="urn:microsoft.com/office/officeart/2005/8/layout/pyramid3"/>
    <dgm:cxn modelId="{EE94095C-A7E1-43E2-B7DB-B9F82BC2E878}" type="presOf" srcId="{014BFD9A-A973-41E4-8EEB-34C5B9EED8E1}" destId="{B8E411E0-06D2-4767-9A8D-91172CDB1D0D}" srcOrd="1" destOrd="0" presId="urn:microsoft.com/office/officeart/2005/8/layout/pyramid3"/>
    <dgm:cxn modelId="{D6048B4F-A504-434A-B12B-B7C8250B1239}" type="presOf" srcId="{06198FED-2472-4881-BDAF-5BDA98225452}" destId="{E67CA121-26C6-41BA-BD96-77B900057EEE}" srcOrd="0" destOrd="0" presId="urn:microsoft.com/office/officeart/2005/8/layout/pyramid3"/>
    <dgm:cxn modelId="{543D4957-3249-4871-B7F8-0DA84F189C71}" type="presOf" srcId="{AC801DDA-FD6E-48F1-A88C-0BF993DD9F37}" destId="{A4389437-A46C-4A78-80A3-C44BD13938B9}" srcOrd="0" destOrd="0" presId="urn:microsoft.com/office/officeart/2005/8/layout/pyramid3"/>
    <dgm:cxn modelId="{E8C03084-A582-45B2-BF99-93DC7E71ECD6}" srcId="{AC801DDA-FD6E-48F1-A88C-0BF993DD9F37}" destId="{9C891FA8-1C51-441F-B71F-BA486C2131D3}" srcOrd="1" destOrd="0" parTransId="{B81B9116-A11C-4116-9F70-4C05A7ECEF90}" sibTransId="{EC3D4650-C028-48FB-9AA2-7474C0EB69E6}"/>
    <dgm:cxn modelId="{F18DD2AF-AAB2-4503-980C-8B69A7C18ED2}" type="presOf" srcId="{014BFD9A-A973-41E4-8EEB-34C5B9EED8E1}" destId="{75FEAAE4-2185-40AD-97FE-8EE472DE1749}" srcOrd="0" destOrd="0" presId="urn:microsoft.com/office/officeart/2005/8/layout/pyramid3"/>
    <dgm:cxn modelId="{E9DEAAB6-1D90-4CF6-9A4A-3C19641EE32C}" type="presOf" srcId="{06198FED-2472-4881-BDAF-5BDA98225452}" destId="{7AD98BA5-DBAA-409C-80EE-C9C79615471B}" srcOrd="1" destOrd="0" presId="urn:microsoft.com/office/officeart/2005/8/layout/pyramid3"/>
    <dgm:cxn modelId="{2446FDBF-B7F0-4833-867C-5BF5BAF5DA98}" srcId="{AC801DDA-FD6E-48F1-A88C-0BF993DD9F37}" destId="{06198FED-2472-4881-BDAF-5BDA98225452}" srcOrd="0" destOrd="0" parTransId="{6D1FD7CE-384D-41EC-AB30-7655E0AD3DC6}" sibTransId="{82BF9AFB-A47A-408F-B77A-93A0D411AE6E}"/>
    <dgm:cxn modelId="{04D9C8E8-2307-4F13-BE29-61FC1BA64EF5}" type="presOf" srcId="{9C891FA8-1C51-441F-B71F-BA486C2131D3}" destId="{4982E887-D39B-487E-AD2F-FFCD3F3C840C}" srcOrd="0" destOrd="0" presId="urn:microsoft.com/office/officeart/2005/8/layout/pyramid3"/>
    <dgm:cxn modelId="{C393F739-00EB-4976-8258-7ADE1A2F6EC9}" type="presParOf" srcId="{A4389437-A46C-4A78-80A3-C44BD13938B9}" destId="{B38386A2-5519-46AE-B13F-D872EAFCD09A}" srcOrd="0" destOrd="0" presId="urn:microsoft.com/office/officeart/2005/8/layout/pyramid3"/>
    <dgm:cxn modelId="{EEF366E9-6902-479E-9E0C-07F902AEE22F}" type="presParOf" srcId="{B38386A2-5519-46AE-B13F-D872EAFCD09A}" destId="{E67CA121-26C6-41BA-BD96-77B900057EEE}" srcOrd="0" destOrd="0" presId="urn:microsoft.com/office/officeart/2005/8/layout/pyramid3"/>
    <dgm:cxn modelId="{E62DD8E2-DCFD-42C5-B744-3E0BF3C0516A}" type="presParOf" srcId="{B38386A2-5519-46AE-B13F-D872EAFCD09A}" destId="{7AD98BA5-DBAA-409C-80EE-C9C79615471B}" srcOrd="1" destOrd="0" presId="urn:microsoft.com/office/officeart/2005/8/layout/pyramid3"/>
    <dgm:cxn modelId="{C62EADF9-78D9-48BF-B1CB-AA4DEC9AD3EC}" type="presParOf" srcId="{A4389437-A46C-4A78-80A3-C44BD13938B9}" destId="{CADE524B-583E-4A76-843D-BBA69EFAFF17}" srcOrd="1" destOrd="0" presId="urn:microsoft.com/office/officeart/2005/8/layout/pyramid3"/>
    <dgm:cxn modelId="{DA904622-D40D-436E-9772-2E00D41CCC0C}" type="presParOf" srcId="{CADE524B-583E-4A76-843D-BBA69EFAFF17}" destId="{4982E887-D39B-487E-AD2F-FFCD3F3C840C}" srcOrd="0" destOrd="0" presId="urn:microsoft.com/office/officeart/2005/8/layout/pyramid3"/>
    <dgm:cxn modelId="{46ACC2B5-AE97-4EC7-8D35-FD3052C0180E}" type="presParOf" srcId="{CADE524B-583E-4A76-843D-BBA69EFAFF17}" destId="{19B01F86-BD93-4978-8B73-D04F854C3C22}" srcOrd="1" destOrd="0" presId="urn:microsoft.com/office/officeart/2005/8/layout/pyramid3"/>
    <dgm:cxn modelId="{9F9C2647-506F-4C4C-B6BD-4CCD12EECC54}" type="presParOf" srcId="{A4389437-A46C-4A78-80A3-C44BD13938B9}" destId="{32C0AC4B-6483-4D4D-87DD-08BC32C738B6}" srcOrd="2" destOrd="0" presId="urn:microsoft.com/office/officeart/2005/8/layout/pyramid3"/>
    <dgm:cxn modelId="{DBC856AD-9836-45DC-8F8A-CBC52A664B5D}" type="presParOf" srcId="{32C0AC4B-6483-4D4D-87DD-08BC32C738B6}" destId="{75FEAAE4-2185-40AD-97FE-8EE472DE1749}" srcOrd="0" destOrd="0" presId="urn:microsoft.com/office/officeart/2005/8/layout/pyramid3"/>
    <dgm:cxn modelId="{6C9646B6-A920-4DCE-A458-3811BD0CC817}" type="presParOf" srcId="{32C0AC4B-6483-4D4D-87DD-08BC32C738B6}" destId="{B8E411E0-06D2-4767-9A8D-91172CDB1D0D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61E13C-1AD0-4487-8104-DE55ED4383E7}" type="doc">
      <dgm:prSet loTypeId="urn:microsoft.com/office/officeart/2005/8/layout/hierarchy4" loCatId="hierarchy" qsTypeId="urn:microsoft.com/office/officeart/2005/8/quickstyle/simple4#1" qsCatId="simple" csTypeId="urn:microsoft.com/office/officeart/2005/8/colors/accent1_2#2" csCatId="accent1" phldr="1"/>
      <dgm:spPr/>
      <dgm:t>
        <a:bodyPr/>
        <a:lstStyle/>
        <a:p>
          <a:endParaRPr lang="pl-PL"/>
        </a:p>
      </dgm:t>
    </dgm:pt>
    <dgm:pt modelId="{AB31C81B-C5CB-4E39-AED7-2C82727C36E3}">
      <dgm:prSet phldrT="[Tekst]" phldr="0"/>
      <dgm:spPr/>
      <dgm:t>
        <a:bodyPr/>
        <a:lstStyle/>
        <a:p>
          <a:r>
            <a:rPr lang="pl-PL" dirty="0"/>
            <a:t>Rozdziały regionalne </a:t>
          </a:r>
        </a:p>
        <a:p>
          <a:r>
            <a:rPr lang="pl-PL" b="1" dirty="0"/>
            <a:t>35 mld EUR</a:t>
          </a:r>
        </a:p>
      </dgm:t>
    </dgm:pt>
    <dgm:pt modelId="{07A47DCE-BFDB-48B9-AF92-6F25C81D3144}" type="parTrans" cxnId="{9DEF8966-8DEA-452D-81F0-15F7E2C25BC7}">
      <dgm:prSet/>
      <dgm:spPr/>
      <dgm:t>
        <a:bodyPr/>
        <a:lstStyle/>
        <a:p>
          <a:endParaRPr lang="pl-PL"/>
        </a:p>
      </dgm:t>
    </dgm:pt>
    <dgm:pt modelId="{27CFA30A-FD02-4EDC-94E8-12F36652D0DC}" type="sibTrans" cxnId="{9DEF8966-8DEA-452D-81F0-15F7E2C25BC7}">
      <dgm:prSet/>
      <dgm:spPr/>
      <dgm:t>
        <a:bodyPr/>
        <a:lstStyle/>
        <a:p>
          <a:endParaRPr lang="pl-PL"/>
        </a:p>
      </dgm:t>
    </dgm:pt>
    <dgm:pt modelId="{160BB105-A2B6-4505-99C1-E26B85D73DA5}">
      <dgm:prSet phldrT="[Tekst]" phldr="0"/>
      <dgm:spPr/>
      <dgm:t>
        <a:bodyPr/>
        <a:lstStyle/>
        <a:p>
          <a:r>
            <a:rPr lang="pl-PL" dirty="0"/>
            <a:t>Komponent bazowy (ok. 75%)</a:t>
          </a:r>
        </a:p>
        <a:p>
          <a:r>
            <a:rPr lang="pl-PL" b="1" dirty="0"/>
            <a:t>26,3 mld EUR</a:t>
          </a:r>
        </a:p>
      </dgm:t>
    </dgm:pt>
    <dgm:pt modelId="{57ED3BA9-06AB-4242-8335-B1DB2D50FAE4}" type="parTrans" cxnId="{AD413CCE-EC66-4775-8E09-C4401A7BE73A}">
      <dgm:prSet/>
      <dgm:spPr/>
      <dgm:t>
        <a:bodyPr/>
        <a:lstStyle/>
        <a:p>
          <a:endParaRPr lang="pl-PL"/>
        </a:p>
      </dgm:t>
    </dgm:pt>
    <dgm:pt modelId="{6B4143CD-E1DE-4F80-BB63-606312DD1264}" type="sibTrans" cxnId="{AD413CCE-EC66-4775-8E09-C4401A7BE73A}">
      <dgm:prSet/>
      <dgm:spPr/>
      <dgm:t>
        <a:bodyPr/>
        <a:lstStyle/>
        <a:p>
          <a:endParaRPr lang="pl-PL"/>
        </a:p>
      </dgm:t>
    </dgm:pt>
    <dgm:pt modelId="{0F815EA2-4898-4D1B-AC24-01C9D382BDA7}">
      <dgm:prSet phldrT="[Tekst]" phldr="0"/>
      <dgm:spPr/>
      <dgm:t>
        <a:bodyPr/>
        <a:lstStyle/>
        <a:p>
          <a:r>
            <a:rPr lang="pl-PL" dirty="0"/>
            <a:t>Komponent OSI* (ok. 25%)</a:t>
          </a:r>
        </a:p>
        <a:p>
          <a:r>
            <a:rPr lang="pl-PL" b="1" dirty="0"/>
            <a:t>8,7 mld EUR </a:t>
          </a:r>
        </a:p>
      </dgm:t>
    </dgm:pt>
    <dgm:pt modelId="{43F7C54A-598C-4E01-A797-27567A30F322}" type="parTrans" cxnId="{68CB9C0E-8BA7-4BC5-AB06-45575701E2AF}">
      <dgm:prSet/>
      <dgm:spPr/>
      <dgm:t>
        <a:bodyPr/>
        <a:lstStyle/>
        <a:p>
          <a:endParaRPr lang="pl-PL"/>
        </a:p>
      </dgm:t>
    </dgm:pt>
    <dgm:pt modelId="{88357D97-D674-4BF0-9219-4597A2A97B05}" type="sibTrans" cxnId="{68CB9C0E-8BA7-4BC5-AB06-45575701E2AF}">
      <dgm:prSet/>
      <dgm:spPr/>
      <dgm:t>
        <a:bodyPr/>
        <a:lstStyle/>
        <a:p>
          <a:endParaRPr lang="pl-PL"/>
        </a:p>
      </dgm:t>
    </dgm:pt>
    <dgm:pt modelId="{33EDFA78-527C-4168-9F99-5E26A6024C7F}" type="pres">
      <dgm:prSet presAssocID="{DB61E13C-1AD0-4487-8104-DE55ED4383E7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3EF4CCD-CD1D-4DFC-B656-EDC9CA3593C4}" type="pres">
      <dgm:prSet presAssocID="{AB31C81B-C5CB-4E39-AED7-2C82727C36E3}" presName="vertOne" presStyleCnt="0"/>
      <dgm:spPr/>
    </dgm:pt>
    <dgm:pt modelId="{ACF0EF46-55E8-4008-A111-4BB724BE0601}" type="pres">
      <dgm:prSet presAssocID="{AB31C81B-C5CB-4E39-AED7-2C82727C36E3}" presName="txOne" presStyleLbl="node0" presStyleIdx="0" presStyleCnt="1">
        <dgm:presLayoutVars>
          <dgm:chPref val="3"/>
        </dgm:presLayoutVars>
      </dgm:prSet>
      <dgm:spPr/>
    </dgm:pt>
    <dgm:pt modelId="{E3238DE6-A4AA-4FD1-B4D1-43CF6F4AB39C}" type="pres">
      <dgm:prSet presAssocID="{AB31C81B-C5CB-4E39-AED7-2C82727C36E3}" presName="parTransOne" presStyleCnt="0"/>
      <dgm:spPr/>
    </dgm:pt>
    <dgm:pt modelId="{922F2D9F-EC39-4842-BB57-9881DA4FE4D8}" type="pres">
      <dgm:prSet presAssocID="{AB31C81B-C5CB-4E39-AED7-2C82727C36E3}" presName="horzOne" presStyleCnt="0"/>
      <dgm:spPr/>
    </dgm:pt>
    <dgm:pt modelId="{E7F22184-CEBF-406E-9D42-22B8874BBADC}" type="pres">
      <dgm:prSet presAssocID="{160BB105-A2B6-4505-99C1-E26B85D73DA5}" presName="vertTwo" presStyleCnt="0"/>
      <dgm:spPr/>
    </dgm:pt>
    <dgm:pt modelId="{DB41B4DB-6E66-46A0-B3AA-A2539783ABE6}" type="pres">
      <dgm:prSet presAssocID="{160BB105-A2B6-4505-99C1-E26B85D73DA5}" presName="txTwo" presStyleLbl="node2" presStyleIdx="0" presStyleCnt="2">
        <dgm:presLayoutVars>
          <dgm:chPref val="3"/>
        </dgm:presLayoutVars>
      </dgm:prSet>
      <dgm:spPr/>
    </dgm:pt>
    <dgm:pt modelId="{BA5CC8D2-69C7-4C9A-9886-173234A9E537}" type="pres">
      <dgm:prSet presAssocID="{160BB105-A2B6-4505-99C1-E26B85D73DA5}" presName="horzTwo" presStyleCnt="0"/>
      <dgm:spPr/>
    </dgm:pt>
    <dgm:pt modelId="{500E7795-BB2A-4B63-88BB-BAFCE3EF0F2B}" type="pres">
      <dgm:prSet presAssocID="{6B4143CD-E1DE-4F80-BB63-606312DD1264}" presName="sibSpaceTwo" presStyleCnt="0"/>
      <dgm:spPr/>
    </dgm:pt>
    <dgm:pt modelId="{53809416-C8BE-4048-887C-CF243221EAAA}" type="pres">
      <dgm:prSet presAssocID="{0F815EA2-4898-4D1B-AC24-01C9D382BDA7}" presName="vertTwo" presStyleCnt="0"/>
      <dgm:spPr/>
    </dgm:pt>
    <dgm:pt modelId="{D616C8B0-5C50-468A-A925-550200A776B1}" type="pres">
      <dgm:prSet presAssocID="{0F815EA2-4898-4D1B-AC24-01C9D382BDA7}" presName="txTwo" presStyleLbl="node2" presStyleIdx="1" presStyleCnt="2">
        <dgm:presLayoutVars>
          <dgm:chPref val="3"/>
        </dgm:presLayoutVars>
      </dgm:prSet>
      <dgm:spPr/>
    </dgm:pt>
    <dgm:pt modelId="{B611A56A-06EC-4C82-8D52-3AD958D5DF89}" type="pres">
      <dgm:prSet presAssocID="{0F815EA2-4898-4D1B-AC24-01C9D382BDA7}" presName="horzTwo" presStyleCnt="0"/>
      <dgm:spPr/>
    </dgm:pt>
  </dgm:ptLst>
  <dgm:cxnLst>
    <dgm:cxn modelId="{68CB9C0E-8BA7-4BC5-AB06-45575701E2AF}" srcId="{AB31C81B-C5CB-4E39-AED7-2C82727C36E3}" destId="{0F815EA2-4898-4D1B-AC24-01C9D382BDA7}" srcOrd="1" destOrd="0" parTransId="{43F7C54A-598C-4E01-A797-27567A30F322}" sibTransId="{88357D97-D674-4BF0-9219-4597A2A97B05}"/>
    <dgm:cxn modelId="{72715F14-0B82-4E1F-8C47-A254066C3986}" type="presOf" srcId="{AB31C81B-C5CB-4E39-AED7-2C82727C36E3}" destId="{ACF0EF46-55E8-4008-A111-4BB724BE0601}" srcOrd="0" destOrd="0" presId="urn:microsoft.com/office/officeart/2005/8/layout/hierarchy4"/>
    <dgm:cxn modelId="{EDD16031-67BE-4424-AC75-45F1F786238D}" type="presOf" srcId="{0F815EA2-4898-4D1B-AC24-01C9D382BDA7}" destId="{D616C8B0-5C50-468A-A925-550200A776B1}" srcOrd="0" destOrd="0" presId="urn:microsoft.com/office/officeart/2005/8/layout/hierarchy4"/>
    <dgm:cxn modelId="{9DEF8966-8DEA-452D-81F0-15F7E2C25BC7}" srcId="{DB61E13C-1AD0-4487-8104-DE55ED4383E7}" destId="{AB31C81B-C5CB-4E39-AED7-2C82727C36E3}" srcOrd="0" destOrd="0" parTransId="{07A47DCE-BFDB-48B9-AF92-6F25C81D3144}" sibTransId="{27CFA30A-FD02-4EDC-94E8-12F36652D0DC}"/>
    <dgm:cxn modelId="{AD413CCE-EC66-4775-8E09-C4401A7BE73A}" srcId="{AB31C81B-C5CB-4E39-AED7-2C82727C36E3}" destId="{160BB105-A2B6-4505-99C1-E26B85D73DA5}" srcOrd="0" destOrd="0" parTransId="{57ED3BA9-06AB-4242-8335-B1DB2D50FAE4}" sibTransId="{6B4143CD-E1DE-4F80-BB63-606312DD1264}"/>
    <dgm:cxn modelId="{1CAD22EA-A9B0-4A98-995A-8D588C8111D0}" type="presOf" srcId="{DB61E13C-1AD0-4487-8104-DE55ED4383E7}" destId="{33EDFA78-527C-4168-9F99-5E26A6024C7F}" srcOrd="0" destOrd="0" presId="urn:microsoft.com/office/officeart/2005/8/layout/hierarchy4"/>
    <dgm:cxn modelId="{0C08A8ED-668F-4EEF-B807-5CDB5B66FBB5}" type="presOf" srcId="{160BB105-A2B6-4505-99C1-E26B85D73DA5}" destId="{DB41B4DB-6E66-46A0-B3AA-A2539783ABE6}" srcOrd="0" destOrd="0" presId="urn:microsoft.com/office/officeart/2005/8/layout/hierarchy4"/>
    <dgm:cxn modelId="{C32FA875-3ADF-4A7E-A5FF-AC99BEEF2664}" type="presParOf" srcId="{33EDFA78-527C-4168-9F99-5E26A6024C7F}" destId="{F3EF4CCD-CD1D-4DFC-B656-EDC9CA3593C4}" srcOrd="0" destOrd="0" presId="urn:microsoft.com/office/officeart/2005/8/layout/hierarchy4"/>
    <dgm:cxn modelId="{4D4D2587-45E6-477E-B204-FD63AF8523E5}" type="presParOf" srcId="{F3EF4CCD-CD1D-4DFC-B656-EDC9CA3593C4}" destId="{ACF0EF46-55E8-4008-A111-4BB724BE0601}" srcOrd="0" destOrd="0" presId="urn:microsoft.com/office/officeart/2005/8/layout/hierarchy4"/>
    <dgm:cxn modelId="{4BE704D4-AB86-483D-AA53-D9050D2BEBE9}" type="presParOf" srcId="{F3EF4CCD-CD1D-4DFC-B656-EDC9CA3593C4}" destId="{E3238DE6-A4AA-4FD1-B4D1-43CF6F4AB39C}" srcOrd="1" destOrd="0" presId="urn:microsoft.com/office/officeart/2005/8/layout/hierarchy4"/>
    <dgm:cxn modelId="{C0408567-5451-4EC9-B8D8-B0C891796483}" type="presParOf" srcId="{F3EF4CCD-CD1D-4DFC-B656-EDC9CA3593C4}" destId="{922F2D9F-EC39-4842-BB57-9881DA4FE4D8}" srcOrd="2" destOrd="0" presId="urn:microsoft.com/office/officeart/2005/8/layout/hierarchy4"/>
    <dgm:cxn modelId="{73C05BF7-F08D-483A-BB0B-A3BA228FE221}" type="presParOf" srcId="{922F2D9F-EC39-4842-BB57-9881DA4FE4D8}" destId="{E7F22184-CEBF-406E-9D42-22B8874BBADC}" srcOrd="0" destOrd="0" presId="urn:microsoft.com/office/officeart/2005/8/layout/hierarchy4"/>
    <dgm:cxn modelId="{8687DF0D-9270-4E9B-992A-B290F331B7E0}" type="presParOf" srcId="{E7F22184-CEBF-406E-9D42-22B8874BBADC}" destId="{DB41B4DB-6E66-46A0-B3AA-A2539783ABE6}" srcOrd="0" destOrd="0" presId="urn:microsoft.com/office/officeart/2005/8/layout/hierarchy4"/>
    <dgm:cxn modelId="{8139BFC8-6F32-40C5-BEA2-C67F97150135}" type="presParOf" srcId="{E7F22184-CEBF-406E-9D42-22B8874BBADC}" destId="{BA5CC8D2-69C7-4C9A-9886-173234A9E537}" srcOrd="1" destOrd="0" presId="urn:microsoft.com/office/officeart/2005/8/layout/hierarchy4"/>
    <dgm:cxn modelId="{CD54514C-3414-43A2-82CB-AB1DABA6A159}" type="presParOf" srcId="{922F2D9F-EC39-4842-BB57-9881DA4FE4D8}" destId="{500E7795-BB2A-4B63-88BB-BAFCE3EF0F2B}" srcOrd="1" destOrd="0" presId="urn:microsoft.com/office/officeart/2005/8/layout/hierarchy4"/>
    <dgm:cxn modelId="{4C964F3C-B045-4727-A0A2-17419E08940C}" type="presParOf" srcId="{922F2D9F-EC39-4842-BB57-9881DA4FE4D8}" destId="{53809416-C8BE-4048-887C-CF243221EAAA}" srcOrd="2" destOrd="0" presId="urn:microsoft.com/office/officeart/2005/8/layout/hierarchy4"/>
    <dgm:cxn modelId="{B10AE431-2AA0-48B4-A41E-F995728DFEDF}" type="presParOf" srcId="{53809416-C8BE-4048-887C-CF243221EAAA}" destId="{D616C8B0-5C50-468A-A925-550200A776B1}" srcOrd="0" destOrd="0" presId="urn:microsoft.com/office/officeart/2005/8/layout/hierarchy4"/>
    <dgm:cxn modelId="{45CD512D-228A-4D41-B97A-3AE2F1AFF479}" type="presParOf" srcId="{53809416-C8BE-4048-887C-CF243221EAAA}" destId="{B611A56A-06EC-4C82-8D52-3AD958D5DF8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1494C6D-B779-4AD5-B4BE-BF1A6A799773}" type="doc">
      <dgm:prSet loTypeId="urn:microsoft.com/office/officeart/2005/8/layout/default" loCatId="list" qsTypeId="urn:microsoft.com/office/officeart/2005/8/quickstyle/simple4#2" qsCatId="simple" csTypeId="urn:microsoft.com/office/officeart/2005/8/colors/accent1_2#3" csCatId="accent1" phldr="1"/>
      <dgm:spPr/>
      <dgm:t>
        <a:bodyPr/>
        <a:lstStyle/>
        <a:p>
          <a:endParaRPr lang="pl-PL"/>
        </a:p>
      </dgm:t>
    </dgm:pt>
    <dgm:pt modelId="{799BB92A-A540-4209-ADF3-A7D8BBF2A81B}">
      <dgm:prSet phldrT="[Tekst]" phldr="0" custT="1"/>
      <dgm:spPr/>
      <dgm:t>
        <a:bodyPr/>
        <a:lstStyle/>
        <a:p>
          <a:pPr algn="ctr">
            <a:spcAft>
              <a:spcPts val="0"/>
            </a:spcAft>
          </a:pPr>
          <a:r>
            <a:rPr lang="pl-PL" sz="1600" b="1" dirty="0"/>
            <a:t>Konkurencyjność </a:t>
          </a:r>
        </a:p>
        <a:p>
          <a:pPr algn="l">
            <a:spcAft>
              <a:spcPts val="0"/>
            </a:spcAft>
          </a:pPr>
          <a:r>
            <a:rPr lang="pl-PL" sz="1600" dirty="0"/>
            <a:t>• regionalne systemy innowacji • B+R • MŚP</a:t>
          </a:r>
        </a:p>
        <a:p>
          <a:pPr algn="l">
            <a:spcAft>
              <a:spcPts val="0"/>
            </a:spcAft>
          </a:pPr>
          <a:endParaRPr lang="pl-PL" sz="1600" dirty="0"/>
        </a:p>
      </dgm:t>
    </dgm:pt>
    <dgm:pt modelId="{5A55DEB2-B23D-4776-9E56-FBCDA2A2B50E}" type="parTrans" cxnId="{52FCEAA1-57D8-4FA8-9E05-FDCB4256BF53}">
      <dgm:prSet/>
      <dgm:spPr/>
      <dgm:t>
        <a:bodyPr/>
        <a:lstStyle/>
        <a:p>
          <a:endParaRPr lang="pl-PL"/>
        </a:p>
      </dgm:t>
    </dgm:pt>
    <dgm:pt modelId="{809DE90A-B68B-4FF4-A9CC-C9038508268F}" type="sibTrans" cxnId="{52FCEAA1-57D8-4FA8-9E05-FDCB4256BF53}">
      <dgm:prSet/>
      <dgm:spPr/>
      <dgm:t>
        <a:bodyPr/>
        <a:lstStyle/>
        <a:p>
          <a:endParaRPr lang="pl-PL"/>
        </a:p>
      </dgm:t>
    </dgm:pt>
    <dgm:pt modelId="{61E3881D-9CB0-418D-B3D5-B0B7FFCACB0C}">
      <dgm:prSet phldrT="[Tekst]" phldr="0" custT="1"/>
      <dgm:spPr/>
      <dgm:t>
        <a:bodyPr/>
        <a:lstStyle/>
        <a:p>
          <a:pPr algn="ctr"/>
          <a:r>
            <a:rPr lang="pl-PL" sz="1600" b="1"/>
            <a:t>Energetyka</a:t>
          </a:r>
          <a:r>
            <a:rPr lang="pl-PL" sz="1600"/>
            <a:t> </a:t>
          </a:r>
        </a:p>
        <a:p>
          <a:pPr algn="l"/>
          <a:r>
            <a:rPr lang="pl-PL" sz="1600"/>
            <a:t>• OZE • magazyny energii • energetyka rozproszona • efektywność energetyczna</a:t>
          </a:r>
        </a:p>
      </dgm:t>
    </dgm:pt>
    <dgm:pt modelId="{6A0B3A98-BCBD-4D07-924C-73504EC615F4}" type="parTrans" cxnId="{926A9850-B962-4BDE-B66E-74A47A21E89E}">
      <dgm:prSet/>
      <dgm:spPr/>
      <dgm:t>
        <a:bodyPr/>
        <a:lstStyle/>
        <a:p>
          <a:endParaRPr lang="pl-PL"/>
        </a:p>
      </dgm:t>
    </dgm:pt>
    <dgm:pt modelId="{9BD5F915-0010-498B-A6C1-C346B1D291C7}" type="sibTrans" cxnId="{926A9850-B962-4BDE-B66E-74A47A21E89E}">
      <dgm:prSet/>
      <dgm:spPr/>
      <dgm:t>
        <a:bodyPr/>
        <a:lstStyle/>
        <a:p>
          <a:endParaRPr lang="pl-PL"/>
        </a:p>
      </dgm:t>
    </dgm:pt>
    <dgm:pt modelId="{7B0CC9DB-24E3-46D1-8B23-CBA80C4355FF}">
      <dgm:prSet phldrT="[Tekst]" phldr="0" custT="1"/>
      <dgm:spPr/>
      <dgm:t>
        <a:bodyPr/>
        <a:lstStyle/>
        <a:p>
          <a:pPr algn="ctr"/>
          <a:r>
            <a:rPr lang="pl-PL" sz="1600" b="1"/>
            <a:t>Klimat i środowisko </a:t>
          </a:r>
        </a:p>
        <a:p>
          <a:pPr algn="l"/>
          <a:r>
            <a:rPr lang="pl-PL" sz="1600"/>
            <a:t>• woda i ścieki • adaptacja • gospodarka wodna • przyroda • odpady</a:t>
          </a:r>
        </a:p>
      </dgm:t>
    </dgm:pt>
    <dgm:pt modelId="{9E44F017-D0C7-4A4F-99EA-185FCE24E7A6}" type="parTrans" cxnId="{FB836117-6F41-463D-8ABE-A1556CF76DAA}">
      <dgm:prSet/>
      <dgm:spPr/>
      <dgm:t>
        <a:bodyPr/>
        <a:lstStyle/>
        <a:p>
          <a:endParaRPr lang="pl-PL"/>
        </a:p>
      </dgm:t>
    </dgm:pt>
    <dgm:pt modelId="{914E8851-3381-421F-AB4C-DB97EE416A9D}" type="sibTrans" cxnId="{FB836117-6F41-463D-8ABE-A1556CF76DAA}">
      <dgm:prSet/>
      <dgm:spPr/>
      <dgm:t>
        <a:bodyPr/>
        <a:lstStyle/>
        <a:p>
          <a:endParaRPr lang="pl-PL"/>
        </a:p>
      </dgm:t>
    </dgm:pt>
    <dgm:pt modelId="{9F394B7E-54DE-4324-BAD0-05B5802A178B}">
      <dgm:prSet phldrT="[Tekst]" phldr="0" custT="1"/>
      <dgm:spPr/>
      <dgm:t>
        <a:bodyPr/>
        <a:lstStyle/>
        <a:p>
          <a:pPr algn="ctr"/>
          <a:r>
            <a:rPr lang="pl-PL" sz="1600" b="1"/>
            <a:t>Bezpieczne i sprawne państwo </a:t>
          </a:r>
        </a:p>
        <a:p>
          <a:pPr algn="l"/>
          <a:r>
            <a:rPr lang="pl-PL" sz="1600"/>
            <a:t>• e-usługi • dane • </a:t>
          </a:r>
          <a:r>
            <a:rPr lang="pl-PL" sz="1600" err="1"/>
            <a:t>cyberbezpieczeństwo</a:t>
          </a:r>
          <a:endParaRPr lang="pl-PL" sz="1600"/>
        </a:p>
      </dgm:t>
    </dgm:pt>
    <dgm:pt modelId="{54977BC4-5750-4238-8ADC-72C051E59C66}" type="parTrans" cxnId="{89B4884B-C0BC-4B6A-9F29-9F54BFFA04F6}">
      <dgm:prSet/>
      <dgm:spPr/>
      <dgm:t>
        <a:bodyPr/>
        <a:lstStyle/>
        <a:p>
          <a:endParaRPr lang="pl-PL"/>
        </a:p>
      </dgm:t>
    </dgm:pt>
    <dgm:pt modelId="{52B63C80-4D0D-4D84-88B5-9362BF74B4E3}" type="sibTrans" cxnId="{89B4884B-C0BC-4B6A-9F29-9F54BFFA04F6}">
      <dgm:prSet/>
      <dgm:spPr/>
      <dgm:t>
        <a:bodyPr/>
        <a:lstStyle/>
        <a:p>
          <a:endParaRPr lang="pl-PL"/>
        </a:p>
      </dgm:t>
    </dgm:pt>
    <dgm:pt modelId="{8D6A862A-E317-4C49-899C-2B9DE899F23B}">
      <dgm:prSet phldrT="[Tekst]" phldr="0" custT="1"/>
      <dgm:spPr/>
      <dgm:t>
        <a:bodyPr/>
        <a:lstStyle/>
        <a:p>
          <a:pPr algn="ctr"/>
          <a:r>
            <a:rPr lang="pl-PL" sz="1600" b="1"/>
            <a:t>Wybrane terytoria </a:t>
          </a:r>
        </a:p>
        <a:p>
          <a:pPr algn="l"/>
          <a:r>
            <a:rPr lang="pl-PL" sz="1600"/>
            <a:t>• transformacja • obszary wiejskie • Port Polska • obszary przy granicy UE</a:t>
          </a:r>
        </a:p>
      </dgm:t>
    </dgm:pt>
    <dgm:pt modelId="{B7D7E178-F50E-46B7-8354-D3644D3DD6BA}" type="parTrans" cxnId="{C10C6B6E-FBD2-42A3-A067-3BC39753DCA1}">
      <dgm:prSet/>
      <dgm:spPr/>
      <dgm:t>
        <a:bodyPr/>
        <a:lstStyle/>
        <a:p>
          <a:endParaRPr lang="pl-PL"/>
        </a:p>
      </dgm:t>
    </dgm:pt>
    <dgm:pt modelId="{FA13B621-426F-4FCA-A7E8-89B24672C03D}" type="sibTrans" cxnId="{C10C6B6E-FBD2-42A3-A067-3BC39753DCA1}">
      <dgm:prSet/>
      <dgm:spPr/>
      <dgm:t>
        <a:bodyPr/>
        <a:lstStyle/>
        <a:p>
          <a:endParaRPr lang="pl-PL"/>
        </a:p>
      </dgm:t>
    </dgm:pt>
    <dgm:pt modelId="{EF56F9ED-FA72-431D-B574-74A936A273D2}">
      <dgm:prSet phldrT="[Tekst]" phldr="0" custT="1"/>
      <dgm:spPr/>
      <dgm:t>
        <a:bodyPr/>
        <a:lstStyle/>
        <a:p>
          <a:pPr algn="ctr"/>
          <a:r>
            <a:rPr lang="pl-PL" sz="1600" b="1" dirty="0"/>
            <a:t>Rozwój społeczny</a:t>
          </a:r>
        </a:p>
        <a:p>
          <a:pPr algn="l"/>
          <a:r>
            <a:rPr lang="pl-PL" sz="1600" dirty="0"/>
            <a:t>• rynek pracy • edukacja </a:t>
          </a:r>
          <a:br>
            <a:rPr lang="pl-PL" sz="1600" dirty="0"/>
          </a:br>
          <a:r>
            <a:rPr lang="pl-PL" sz="1600" dirty="0"/>
            <a:t>i kompetencje • usługi społeczne</a:t>
          </a:r>
        </a:p>
      </dgm:t>
    </dgm:pt>
    <dgm:pt modelId="{56BECA14-2B99-45EA-86D1-3EB814F3C8A6}" type="parTrans" cxnId="{DAA85CE5-DC4E-42DB-A82A-F979C19272CD}">
      <dgm:prSet/>
      <dgm:spPr/>
      <dgm:t>
        <a:bodyPr/>
        <a:lstStyle/>
        <a:p>
          <a:endParaRPr lang="pl-PL"/>
        </a:p>
      </dgm:t>
    </dgm:pt>
    <dgm:pt modelId="{9D398F0C-D0A8-4D5F-B9AA-274BB8E49CD9}" type="sibTrans" cxnId="{DAA85CE5-DC4E-42DB-A82A-F979C19272CD}">
      <dgm:prSet/>
      <dgm:spPr/>
      <dgm:t>
        <a:bodyPr/>
        <a:lstStyle/>
        <a:p>
          <a:endParaRPr lang="pl-PL"/>
        </a:p>
      </dgm:t>
    </dgm:pt>
    <dgm:pt modelId="{CB72638B-612E-4B82-882C-C4BB370CBC0E}">
      <dgm:prSet phldrT="[Tekst]" phldr="0" custT="1"/>
      <dgm:spPr/>
      <dgm:t>
        <a:bodyPr/>
        <a:lstStyle/>
        <a:p>
          <a:pPr algn="ctr"/>
          <a:r>
            <a:rPr lang="pl-PL" sz="1600" b="1"/>
            <a:t>Transport </a:t>
          </a:r>
        </a:p>
        <a:p>
          <a:pPr algn="l"/>
          <a:r>
            <a:rPr lang="pl-PL" sz="1600"/>
            <a:t>• kolej regionalna • tabor • transport publiczny • węzły</a:t>
          </a:r>
        </a:p>
      </dgm:t>
    </dgm:pt>
    <dgm:pt modelId="{21C6B918-0308-4E0D-A789-291FBAE391CF}" type="parTrans" cxnId="{897C0C48-A516-477F-B0A4-95E051138E98}">
      <dgm:prSet/>
      <dgm:spPr/>
      <dgm:t>
        <a:bodyPr/>
        <a:lstStyle/>
        <a:p>
          <a:endParaRPr lang="pl-PL"/>
        </a:p>
      </dgm:t>
    </dgm:pt>
    <dgm:pt modelId="{9BED853A-F5D6-4D3C-82B7-F711324925D2}" type="sibTrans" cxnId="{897C0C48-A516-477F-B0A4-95E051138E98}">
      <dgm:prSet/>
      <dgm:spPr/>
      <dgm:t>
        <a:bodyPr/>
        <a:lstStyle/>
        <a:p>
          <a:endParaRPr lang="pl-PL"/>
        </a:p>
      </dgm:t>
    </dgm:pt>
    <dgm:pt modelId="{C6BFDE64-1BD9-44F9-9E23-18DC825BF742}">
      <dgm:prSet phldrT="[Tekst]" phldr="0" custT="1"/>
      <dgm:spPr/>
      <dgm:t>
        <a:bodyPr/>
        <a:lstStyle/>
        <a:p>
          <a:pPr algn="ctr"/>
          <a:r>
            <a:rPr lang="pl-PL" sz="1600" b="1" dirty="0"/>
            <a:t>Obszary wiejskie </a:t>
          </a:r>
        </a:p>
        <a:p>
          <a:pPr algn="l"/>
          <a:r>
            <a:rPr lang="pl-PL" sz="1600" dirty="0"/>
            <a:t>• przedsiębiorczość • usługi • transport • woda • edukacja i zdrowie</a:t>
          </a:r>
        </a:p>
      </dgm:t>
    </dgm:pt>
    <dgm:pt modelId="{CFBDA69F-2E56-48D2-B3DD-4888102DAC11}" type="parTrans" cxnId="{EB05F5C1-3AB0-4443-B797-7F1B26CF3A92}">
      <dgm:prSet/>
      <dgm:spPr/>
      <dgm:t>
        <a:bodyPr/>
        <a:lstStyle/>
        <a:p>
          <a:endParaRPr lang="pl-PL"/>
        </a:p>
      </dgm:t>
    </dgm:pt>
    <dgm:pt modelId="{FB87CD5B-B4F0-46CA-AAB3-5EDC5A779166}" type="sibTrans" cxnId="{EB05F5C1-3AB0-4443-B797-7F1B26CF3A92}">
      <dgm:prSet/>
      <dgm:spPr/>
      <dgm:t>
        <a:bodyPr/>
        <a:lstStyle/>
        <a:p>
          <a:endParaRPr lang="pl-PL"/>
        </a:p>
      </dgm:t>
    </dgm:pt>
    <dgm:pt modelId="{E41DD7AB-8711-47ED-8E4F-36ACE810ACD2}">
      <dgm:prSet phldrT="[Tekst]" phldr="0" custT="1"/>
      <dgm:spPr/>
      <dgm:t>
        <a:bodyPr/>
        <a:lstStyle/>
        <a:p>
          <a:pPr algn="ctr"/>
          <a:r>
            <a:rPr lang="pl-PL" sz="1600" b="1" dirty="0"/>
            <a:t>Ochrona zdrowia </a:t>
          </a:r>
        </a:p>
        <a:p>
          <a:pPr algn="l"/>
          <a:r>
            <a:rPr lang="pl-PL" sz="1600" dirty="0"/>
            <a:t>• AOS/POZ • opieka długoterminowa (zakres infrastruktury nadal uzgadniany)</a:t>
          </a:r>
        </a:p>
      </dgm:t>
    </dgm:pt>
    <dgm:pt modelId="{1843928E-70A3-4CBA-ABDE-B7CD5017B0BB}" type="parTrans" cxnId="{B55D9E06-8E80-46CD-9430-2FAAB4B89226}">
      <dgm:prSet/>
      <dgm:spPr/>
      <dgm:t>
        <a:bodyPr/>
        <a:lstStyle/>
        <a:p>
          <a:endParaRPr lang="pl-PL"/>
        </a:p>
      </dgm:t>
    </dgm:pt>
    <dgm:pt modelId="{C9B9881B-E203-40BE-832C-09EAC8598DFA}" type="sibTrans" cxnId="{B55D9E06-8E80-46CD-9430-2FAAB4B89226}">
      <dgm:prSet/>
      <dgm:spPr/>
      <dgm:t>
        <a:bodyPr/>
        <a:lstStyle/>
        <a:p>
          <a:endParaRPr lang="pl-PL"/>
        </a:p>
      </dgm:t>
    </dgm:pt>
    <dgm:pt modelId="{5B2A2A3E-A3C5-4FD8-8D8F-7E8CF5C279A8}" type="pres">
      <dgm:prSet presAssocID="{51494C6D-B779-4AD5-B4BE-BF1A6A799773}" presName="diagram" presStyleCnt="0">
        <dgm:presLayoutVars>
          <dgm:dir/>
          <dgm:resizeHandles val="exact"/>
        </dgm:presLayoutVars>
      </dgm:prSet>
      <dgm:spPr/>
    </dgm:pt>
    <dgm:pt modelId="{F79A707C-7B36-4D42-A634-51E1AD86843A}" type="pres">
      <dgm:prSet presAssocID="{799BB92A-A540-4209-ADF3-A7D8BBF2A81B}" presName="node" presStyleLbl="node1" presStyleIdx="0" presStyleCnt="9">
        <dgm:presLayoutVars>
          <dgm:bulletEnabled val="1"/>
        </dgm:presLayoutVars>
      </dgm:prSet>
      <dgm:spPr/>
    </dgm:pt>
    <dgm:pt modelId="{1FC7006E-84CD-4276-966B-2C81CB9D84EA}" type="pres">
      <dgm:prSet presAssocID="{809DE90A-B68B-4FF4-A9CC-C9038508268F}" presName="sibTrans" presStyleCnt="0"/>
      <dgm:spPr/>
    </dgm:pt>
    <dgm:pt modelId="{502E159F-F934-443E-B44D-CABCD5D6B8BA}" type="pres">
      <dgm:prSet presAssocID="{EF56F9ED-FA72-431D-B574-74A936A273D2}" presName="node" presStyleLbl="node1" presStyleIdx="1" presStyleCnt="9">
        <dgm:presLayoutVars>
          <dgm:bulletEnabled val="1"/>
        </dgm:presLayoutVars>
      </dgm:prSet>
      <dgm:spPr/>
    </dgm:pt>
    <dgm:pt modelId="{A5684712-DEF1-4518-8738-21DF3EAE1F92}" type="pres">
      <dgm:prSet presAssocID="{9D398F0C-D0A8-4D5F-B9AA-274BB8E49CD9}" presName="sibTrans" presStyleCnt="0"/>
      <dgm:spPr/>
    </dgm:pt>
    <dgm:pt modelId="{710B278B-2210-4DE2-AEB2-64ADAF3F067C}" type="pres">
      <dgm:prSet presAssocID="{E41DD7AB-8711-47ED-8E4F-36ACE810ACD2}" presName="node" presStyleLbl="node1" presStyleIdx="2" presStyleCnt="9">
        <dgm:presLayoutVars>
          <dgm:bulletEnabled val="1"/>
        </dgm:presLayoutVars>
      </dgm:prSet>
      <dgm:spPr/>
    </dgm:pt>
    <dgm:pt modelId="{4039E875-CA5A-4643-8F6D-E42B9A725434}" type="pres">
      <dgm:prSet presAssocID="{C9B9881B-E203-40BE-832C-09EAC8598DFA}" presName="sibTrans" presStyleCnt="0"/>
      <dgm:spPr/>
    </dgm:pt>
    <dgm:pt modelId="{0BDFDBDD-4522-448C-A0F5-B2CC7505013A}" type="pres">
      <dgm:prSet presAssocID="{C6BFDE64-1BD9-44F9-9E23-18DC825BF742}" presName="node" presStyleLbl="node1" presStyleIdx="3" presStyleCnt="9">
        <dgm:presLayoutVars>
          <dgm:bulletEnabled val="1"/>
        </dgm:presLayoutVars>
      </dgm:prSet>
      <dgm:spPr/>
    </dgm:pt>
    <dgm:pt modelId="{69BB0259-F8EA-4050-BB6A-49680DA3BF0F}" type="pres">
      <dgm:prSet presAssocID="{FB87CD5B-B4F0-46CA-AAB3-5EDC5A779166}" presName="sibTrans" presStyleCnt="0"/>
      <dgm:spPr/>
    </dgm:pt>
    <dgm:pt modelId="{BD17189B-CB22-420F-8A28-DB2D6DC6782A}" type="pres">
      <dgm:prSet presAssocID="{CB72638B-612E-4B82-882C-C4BB370CBC0E}" presName="node" presStyleLbl="node1" presStyleIdx="4" presStyleCnt="9">
        <dgm:presLayoutVars>
          <dgm:bulletEnabled val="1"/>
        </dgm:presLayoutVars>
      </dgm:prSet>
      <dgm:spPr/>
    </dgm:pt>
    <dgm:pt modelId="{C4FDA050-C913-42AB-954F-03A6F7DA0DB8}" type="pres">
      <dgm:prSet presAssocID="{9BED853A-F5D6-4D3C-82B7-F711324925D2}" presName="sibTrans" presStyleCnt="0"/>
      <dgm:spPr/>
    </dgm:pt>
    <dgm:pt modelId="{AC8D48D4-6752-4FD4-B60C-94AA45B6C1CD}" type="pres">
      <dgm:prSet presAssocID="{61E3881D-9CB0-418D-B3D5-B0B7FFCACB0C}" presName="node" presStyleLbl="node1" presStyleIdx="5" presStyleCnt="9">
        <dgm:presLayoutVars>
          <dgm:bulletEnabled val="1"/>
        </dgm:presLayoutVars>
      </dgm:prSet>
      <dgm:spPr/>
    </dgm:pt>
    <dgm:pt modelId="{FCA64806-1AFF-4DBE-9440-C3581B72669F}" type="pres">
      <dgm:prSet presAssocID="{9BD5F915-0010-498B-A6C1-C346B1D291C7}" presName="sibTrans" presStyleCnt="0"/>
      <dgm:spPr/>
    </dgm:pt>
    <dgm:pt modelId="{84087982-D6D9-42C8-98BE-5250C6A4734E}" type="pres">
      <dgm:prSet presAssocID="{7B0CC9DB-24E3-46D1-8B23-CBA80C4355FF}" presName="node" presStyleLbl="node1" presStyleIdx="6" presStyleCnt="9">
        <dgm:presLayoutVars>
          <dgm:bulletEnabled val="1"/>
        </dgm:presLayoutVars>
      </dgm:prSet>
      <dgm:spPr/>
    </dgm:pt>
    <dgm:pt modelId="{FDDB3D12-6159-48FC-86EB-E7382BBEC90B}" type="pres">
      <dgm:prSet presAssocID="{914E8851-3381-421F-AB4C-DB97EE416A9D}" presName="sibTrans" presStyleCnt="0"/>
      <dgm:spPr/>
    </dgm:pt>
    <dgm:pt modelId="{15358611-7ABF-47B8-A32A-60FCE720EE1F}" type="pres">
      <dgm:prSet presAssocID="{9F394B7E-54DE-4324-BAD0-05B5802A178B}" presName="node" presStyleLbl="node1" presStyleIdx="7" presStyleCnt="9">
        <dgm:presLayoutVars>
          <dgm:bulletEnabled val="1"/>
        </dgm:presLayoutVars>
      </dgm:prSet>
      <dgm:spPr/>
    </dgm:pt>
    <dgm:pt modelId="{C000E3C1-3563-4875-98E9-BD13650BE2BC}" type="pres">
      <dgm:prSet presAssocID="{52B63C80-4D0D-4D84-88B5-9362BF74B4E3}" presName="sibTrans" presStyleCnt="0"/>
      <dgm:spPr/>
    </dgm:pt>
    <dgm:pt modelId="{C50C39A8-BDE0-46C4-9987-1F21B6DF7E93}" type="pres">
      <dgm:prSet presAssocID="{8D6A862A-E317-4C49-899C-2B9DE899F23B}" presName="node" presStyleLbl="node1" presStyleIdx="8" presStyleCnt="9">
        <dgm:presLayoutVars>
          <dgm:bulletEnabled val="1"/>
        </dgm:presLayoutVars>
      </dgm:prSet>
      <dgm:spPr/>
    </dgm:pt>
  </dgm:ptLst>
  <dgm:cxnLst>
    <dgm:cxn modelId="{B55D9E06-8E80-46CD-9430-2FAAB4B89226}" srcId="{51494C6D-B779-4AD5-B4BE-BF1A6A799773}" destId="{E41DD7AB-8711-47ED-8E4F-36ACE810ACD2}" srcOrd="2" destOrd="0" parTransId="{1843928E-70A3-4CBA-ABDE-B7CD5017B0BB}" sibTransId="{C9B9881B-E203-40BE-832C-09EAC8598DFA}"/>
    <dgm:cxn modelId="{FB836117-6F41-463D-8ABE-A1556CF76DAA}" srcId="{51494C6D-B779-4AD5-B4BE-BF1A6A799773}" destId="{7B0CC9DB-24E3-46D1-8B23-CBA80C4355FF}" srcOrd="6" destOrd="0" parTransId="{9E44F017-D0C7-4A4F-99EA-185FCE24E7A6}" sibTransId="{914E8851-3381-421F-AB4C-DB97EE416A9D}"/>
    <dgm:cxn modelId="{91C5F025-C67D-4D03-A63D-9D35BE511CBC}" type="presOf" srcId="{CB72638B-612E-4B82-882C-C4BB370CBC0E}" destId="{BD17189B-CB22-420F-8A28-DB2D6DC6782A}" srcOrd="0" destOrd="0" presId="urn:microsoft.com/office/officeart/2005/8/layout/default"/>
    <dgm:cxn modelId="{11D8CB3A-3333-4E55-98BD-26BFBF9F164C}" type="presOf" srcId="{C6BFDE64-1BD9-44F9-9E23-18DC825BF742}" destId="{0BDFDBDD-4522-448C-A0F5-B2CC7505013A}" srcOrd="0" destOrd="0" presId="urn:microsoft.com/office/officeart/2005/8/layout/default"/>
    <dgm:cxn modelId="{897C0C48-A516-477F-B0A4-95E051138E98}" srcId="{51494C6D-B779-4AD5-B4BE-BF1A6A799773}" destId="{CB72638B-612E-4B82-882C-C4BB370CBC0E}" srcOrd="4" destOrd="0" parTransId="{21C6B918-0308-4E0D-A789-291FBAE391CF}" sibTransId="{9BED853A-F5D6-4D3C-82B7-F711324925D2}"/>
    <dgm:cxn modelId="{89B4884B-C0BC-4B6A-9F29-9F54BFFA04F6}" srcId="{51494C6D-B779-4AD5-B4BE-BF1A6A799773}" destId="{9F394B7E-54DE-4324-BAD0-05B5802A178B}" srcOrd="7" destOrd="0" parTransId="{54977BC4-5750-4238-8ADC-72C051E59C66}" sibTransId="{52B63C80-4D0D-4D84-88B5-9362BF74B4E3}"/>
    <dgm:cxn modelId="{C10C6B6E-FBD2-42A3-A067-3BC39753DCA1}" srcId="{51494C6D-B779-4AD5-B4BE-BF1A6A799773}" destId="{8D6A862A-E317-4C49-899C-2B9DE899F23B}" srcOrd="8" destOrd="0" parTransId="{B7D7E178-F50E-46B7-8354-D3644D3DD6BA}" sibTransId="{FA13B621-426F-4FCA-A7E8-89B24672C03D}"/>
    <dgm:cxn modelId="{926A9850-B962-4BDE-B66E-74A47A21E89E}" srcId="{51494C6D-B779-4AD5-B4BE-BF1A6A799773}" destId="{61E3881D-9CB0-418D-B3D5-B0B7FFCACB0C}" srcOrd="5" destOrd="0" parTransId="{6A0B3A98-BCBD-4D07-924C-73504EC615F4}" sibTransId="{9BD5F915-0010-498B-A6C1-C346B1D291C7}"/>
    <dgm:cxn modelId="{FB653A52-97DB-4B3F-B0F6-3675129A1F8A}" type="presOf" srcId="{799BB92A-A540-4209-ADF3-A7D8BBF2A81B}" destId="{F79A707C-7B36-4D42-A634-51E1AD86843A}" srcOrd="0" destOrd="0" presId="urn:microsoft.com/office/officeart/2005/8/layout/default"/>
    <dgm:cxn modelId="{0D472485-77FF-4B7B-BA26-9224218BF5D0}" type="presOf" srcId="{E41DD7AB-8711-47ED-8E4F-36ACE810ACD2}" destId="{710B278B-2210-4DE2-AEB2-64ADAF3F067C}" srcOrd="0" destOrd="0" presId="urn:microsoft.com/office/officeart/2005/8/layout/default"/>
    <dgm:cxn modelId="{2B45D88B-5761-4F39-B085-927E20A5C21F}" type="presOf" srcId="{9F394B7E-54DE-4324-BAD0-05B5802A178B}" destId="{15358611-7ABF-47B8-A32A-60FCE720EE1F}" srcOrd="0" destOrd="0" presId="urn:microsoft.com/office/officeart/2005/8/layout/default"/>
    <dgm:cxn modelId="{52FCEAA1-57D8-4FA8-9E05-FDCB4256BF53}" srcId="{51494C6D-B779-4AD5-B4BE-BF1A6A799773}" destId="{799BB92A-A540-4209-ADF3-A7D8BBF2A81B}" srcOrd="0" destOrd="0" parTransId="{5A55DEB2-B23D-4776-9E56-FBCDA2A2B50E}" sibTransId="{809DE90A-B68B-4FF4-A9CC-C9038508268F}"/>
    <dgm:cxn modelId="{1B2052A6-7886-4FB1-B3FA-C0C797C7E2B0}" type="presOf" srcId="{7B0CC9DB-24E3-46D1-8B23-CBA80C4355FF}" destId="{84087982-D6D9-42C8-98BE-5250C6A4734E}" srcOrd="0" destOrd="0" presId="urn:microsoft.com/office/officeart/2005/8/layout/default"/>
    <dgm:cxn modelId="{B197E0A6-7AD2-44E5-A24E-D98048D365EF}" type="presOf" srcId="{8D6A862A-E317-4C49-899C-2B9DE899F23B}" destId="{C50C39A8-BDE0-46C4-9987-1F21B6DF7E93}" srcOrd="0" destOrd="0" presId="urn:microsoft.com/office/officeart/2005/8/layout/default"/>
    <dgm:cxn modelId="{5802C0B3-5EE9-4CF4-A54B-117EAB74B45D}" type="presOf" srcId="{61E3881D-9CB0-418D-B3D5-B0B7FFCACB0C}" destId="{AC8D48D4-6752-4FD4-B60C-94AA45B6C1CD}" srcOrd="0" destOrd="0" presId="urn:microsoft.com/office/officeart/2005/8/layout/default"/>
    <dgm:cxn modelId="{EB05F5C1-3AB0-4443-B797-7F1B26CF3A92}" srcId="{51494C6D-B779-4AD5-B4BE-BF1A6A799773}" destId="{C6BFDE64-1BD9-44F9-9E23-18DC825BF742}" srcOrd="3" destOrd="0" parTransId="{CFBDA69F-2E56-48D2-B3DD-4888102DAC11}" sibTransId="{FB87CD5B-B4F0-46CA-AAB3-5EDC5A779166}"/>
    <dgm:cxn modelId="{F4A47EDF-4BA4-403C-ADC6-7C7D9F7194D3}" type="presOf" srcId="{51494C6D-B779-4AD5-B4BE-BF1A6A799773}" destId="{5B2A2A3E-A3C5-4FD8-8D8F-7E8CF5C279A8}" srcOrd="0" destOrd="0" presId="urn:microsoft.com/office/officeart/2005/8/layout/default"/>
    <dgm:cxn modelId="{DAA85CE5-DC4E-42DB-A82A-F979C19272CD}" srcId="{51494C6D-B779-4AD5-B4BE-BF1A6A799773}" destId="{EF56F9ED-FA72-431D-B574-74A936A273D2}" srcOrd="1" destOrd="0" parTransId="{56BECA14-2B99-45EA-86D1-3EB814F3C8A6}" sibTransId="{9D398F0C-D0A8-4D5F-B9AA-274BB8E49CD9}"/>
    <dgm:cxn modelId="{B0DE3CFB-CB44-44A4-AA71-857319DE4369}" type="presOf" srcId="{EF56F9ED-FA72-431D-B574-74A936A273D2}" destId="{502E159F-F934-443E-B44D-CABCD5D6B8BA}" srcOrd="0" destOrd="0" presId="urn:microsoft.com/office/officeart/2005/8/layout/default"/>
    <dgm:cxn modelId="{CF700767-78C1-4BD2-BDD6-4F69636EA30D}" type="presParOf" srcId="{5B2A2A3E-A3C5-4FD8-8D8F-7E8CF5C279A8}" destId="{F79A707C-7B36-4D42-A634-51E1AD86843A}" srcOrd="0" destOrd="0" presId="urn:microsoft.com/office/officeart/2005/8/layout/default"/>
    <dgm:cxn modelId="{F2B33532-EBEA-4606-8E43-6DFC2B6E5EB7}" type="presParOf" srcId="{5B2A2A3E-A3C5-4FD8-8D8F-7E8CF5C279A8}" destId="{1FC7006E-84CD-4276-966B-2C81CB9D84EA}" srcOrd="1" destOrd="0" presId="urn:microsoft.com/office/officeart/2005/8/layout/default"/>
    <dgm:cxn modelId="{D3F55E5A-D62D-4DC1-9276-610C361C5257}" type="presParOf" srcId="{5B2A2A3E-A3C5-4FD8-8D8F-7E8CF5C279A8}" destId="{502E159F-F934-443E-B44D-CABCD5D6B8BA}" srcOrd="2" destOrd="0" presId="urn:microsoft.com/office/officeart/2005/8/layout/default"/>
    <dgm:cxn modelId="{63A2923C-7A76-4CA5-8CBB-4A2FE8DC946D}" type="presParOf" srcId="{5B2A2A3E-A3C5-4FD8-8D8F-7E8CF5C279A8}" destId="{A5684712-DEF1-4518-8738-21DF3EAE1F92}" srcOrd="3" destOrd="0" presId="urn:microsoft.com/office/officeart/2005/8/layout/default"/>
    <dgm:cxn modelId="{16755167-A80C-4422-9960-35BDB8A7A765}" type="presParOf" srcId="{5B2A2A3E-A3C5-4FD8-8D8F-7E8CF5C279A8}" destId="{710B278B-2210-4DE2-AEB2-64ADAF3F067C}" srcOrd="4" destOrd="0" presId="urn:microsoft.com/office/officeart/2005/8/layout/default"/>
    <dgm:cxn modelId="{ACCC9DCD-736E-4317-8C0E-D82180F23350}" type="presParOf" srcId="{5B2A2A3E-A3C5-4FD8-8D8F-7E8CF5C279A8}" destId="{4039E875-CA5A-4643-8F6D-E42B9A725434}" srcOrd="5" destOrd="0" presId="urn:microsoft.com/office/officeart/2005/8/layout/default"/>
    <dgm:cxn modelId="{FE8C3453-945D-4F0E-958F-27743B282970}" type="presParOf" srcId="{5B2A2A3E-A3C5-4FD8-8D8F-7E8CF5C279A8}" destId="{0BDFDBDD-4522-448C-A0F5-B2CC7505013A}" srcOrd="6" destOrd="0" presId="urn:microsoft.com/office/officeart/2005/8/layout/default"/>
    <dgm:cxn modelId="{A522B352-B447-4F81-B0DD-52A3191EE895}" type="presParOf" srcId="{5B2A2A3E-A3C5-4FD8-8D8F-7E8CF5C279A8}" destId="{69BB0259-F8EA-4050-BB6A-49680DA3BF0F}" srcOrd="7" destOrd="0" presId="urn:microsoft.com/office/officeart/2005/8/layout/default"/>
    <dgm:cxn modelId="{15E193E1-9C2D-4972-83E9-56031F60848C}" type="presParOf" srcId="{5B2A2A3E-A3C5-4FD8-8D8F-7E8CF5C279A8}" destId="{BD17189B-CB22-420F-8A28-DB2D6DC6782A}" srcOrd="8" destOrd="0" presId="urn:microsoft.com/office/officeart/2005/8/layout/default"/>
    <dgm:cxn modelId="{8B879A6B-82D0-47A3-8279-12ABB09C9AEB}" type="presParOf" srcId="{5B2A2A3E-A3C5-4FD8-8D8F-7E8CF5C279A8}" destId="{C4FDA050-C913-42AB-954F-03A6F7DA0DB8}" srcOrd="9" destOrd="0" presId="urn:microsoft.com/office/officeart/2005/8/layout/default"/>
    <dgm:cxn modelId="{0D3BE3A8-DB0C-430B-8B43-4CCE44E144F1}" type="presParOf" srcId="{5B2A2A3E-A3C5-4FD8-8D8F-7E8CF5C279A8}" destId="{AC8D48D4-6752-4FD4-B60C-94AA45B6C1CD}" srcOrd="10" destOrd="0" presId="urn:microsoft.com/office/officeart/2005/8/layout/default"/>
    <dgm:cxn modelId="{7E1D6E36-E9BF-4883-A5E4-EF9DBB5D7337}" type="presParOf" srcId="{5B2A2A3E-A3C5-4FD8-8D8F-7E8CF5C279A8}" destId="{FCA64806-1AFF-4DBE-9440-C3581B72669F}" srcOrd="11" destOrd="0" presId="urn:microsoft.com/office/officeart/2005/8/layout/default"/>
    <dgm:cxn modelId="{C42744C3-3B0F-4FA6-B3ED-7ED28AB4B921}" type="presParOf" srcId="{5B2A2A3E-A3C5-4FD8-8D8F-7E8CF5C279A8}" destId="{84087982-D6D9-42C8-98BE-5250C6A4734E}" srcOrd="12" destOrd="0" presId="urn:microsoft.com/office/officeart/2005/8/layout/default"/>
    <dgm:cxn modelId="{4F858AF5-2C60-4063-8DAB-0F544F64E3B3}" type="presParOf" srcId="{5B2A2A3E-A3C5-4FD8-8D8F-7E8CF5C279A8}" destId="{FDDB3D12-6159-48FC-86EB-E7382BBEC90B}" srcOrd="13" destOrd="0" presId="urn:microsoft.com/office/officeart/2005/8/layout/default"/>
    <dgm:cxn modelId="{9E4B2B53-2B2E-4A30-BA57-1F5DF2366AFA}" type="presParOf" srcId="{5B2A2A3E-A3C5-4FD8-8D8F-7E8CF5C279A8}" destId="{15358611-7ABF-47B8-A32A-60FCE720EE1F}" srcOrd="14" destOrd="0" presId="urn:microsoft.com/office/officeart/2005/8/layout/default"/>
    <dgm:cxn modelId="{C773C128-9EE9-4C17-8FD0-B3CF8FBEDE7A}" type="presParOf" srcId="{5B2A2A3E-A3C5-4FD8-8D8F-7E8CF5C279A8}" destId="{C000E3C1-3563-4875-98E9-BD13650BE2BC}" srcOrd="15" destOrd="0" presId="urn:microsoft.com/office/officeart/2005/8/layout/default"/>
    <dgm:cxn modelId="{2371F9C7-7F9E-4B25-8B25-D774700AC3D5}" type="presParOf" srcId="{5B2A2A3E-A3C5-4FD8-8D8F-7E8CF5C279A8}" destId="{C50C39A8-BDE0-46C4-9987-1F21B6DF7E93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B68FFFA-D237-4132-B732-908F2708CE9C}" type="doc">
      <dgm:prSet loTypeId="urn:microsoft.com/office/officeart/2024/layout/NumberedLinearArrowProcess#1" loCatId="process" qsTypeId="urn:microsoft.com/office/officeart/2005/8/quickstyle/simple4#5" qsCatId="simple" csTypeId="urn:microsoft.com/office/officeart/2005/8/colors/accent6_2#1" csCatId="accent6" phldr="1"/>
      <dgm:spPr/>
      <dgm:t>
        <a:bodyPr/>
        <a:lstStyle/>
        <a:p>
          <a:endParaRPr lang="pl-PL"/>
        </a:p>
      </dgm:t>
    </dgm:pt>
    <dgm:pt modelId="{0CF7C24D-9751-4246-8887-556926534F6C}">
      <dgm:prSet phldrT="[Tekst]" phldr="0" custT="1"/>
      <dgm:spPr/>
      <dgm:t>
        <a:bodyPr/>
        <a:lstStyle/>
        <a:p>
          <a:pPr>
            <a:spcAft>
              <a:spcPct val="35000"/>
            </a:spcAft>
          </a:pPr>
          <a:r>
            <a:rPr lang="pl-PL" sz="1500" b="1"/>
            <a:t>maj 2026 </a:t>
          </a:r>
        </a:p>
        <a:p>
          <a:pPr>
            <a:spcAft>
              <a:spcPts val="0"/>
            </a:spcAft>
          </a:pPr>
          <a:r>
            <a:rPr lang="pl-PL" sz="1500"/>
            <a:t>Pierwsze tabele reform </a:t>
          </a:r>
          <a:br>
            <a:rPr lang="pl-PL" sz="1500"/>
          </a:br>
          <a:r>
            <a:rPr lang="pl-PL" sz="1500"/>
            <a:t>i inwestycji: </a:t>
          </a:r>
          <a:endParaRPr lang="pl-PL" sz="1500" b="1"/>
        </a:p>
      </dgm:t>
    </dgm:pt>
    <dgm:pt modelId="{91047CD2-16B0-4144-853A-B29387FF8919}" type="parTrans" cxnId="{54CB7081-A675-42C1-981C-5F8483A92EA6}">
      <dgm:prSet/>
      <dgm:spPr/>
      <dgm:t>
        <a:bodyPr/>
        <a:lstStyle/>
        <a:p>
          <a:endParaRPr lang="pl-PL" sz="1500"/>
        </a:p>
      </dgm:t>
    </dgm:pt>
    <dgm:pt modelId="{48CDC7FC-BEE1-49E3-A9FB-8FB8C39106F7}" type="sibTrans" cxnId="{54CB7081-A675-42C1-981C-5F8483A92EA6}">
      <dgm:prSet phldrT="1" phldr="0" custT="1"/>
      <dgm:spPr/>
      <dgm:t>
        <a:bodyPr/>
        <a:lstStyle/>
        <a:p>
          <a:r>
            <a:rPr lang="pl-PL" sz="1500"/>
            <a:t>1</a:t>
          </a:r>
          <a:endParaRPr lang="pl-PL" sz="1500" dirty="0"/>
        </a:p>
      </dgm:t>
    </dgm:pt>
    <dgm:pt modelId="{B413D5D5-1EFC-47D3-BD66-3825A5A2CDDC}">
      <dgm:prSet phldrT="[Tekst]" custT="1"/>
      <dgm:spPr/>
      <dgm:t>
        <a:bodyPr/>
        <a:lstStyle/>
        <a:p>
          <a:pPr>
            <a:spcAft>
              <a:spcPct val="15000"/>
            </a:spcAft>
          </a:pPr>
          <a:r>
            <a:rPr lang="pl-PL" sz="1500"/>
            <a:t> uwagi Województwa Mazowieckiego.  </a:t>
          </a:r>
        </a:p>
      </dgm:t>
    </dgm:pt>
    <dgm:pt modelId="{5222FA1F-7A36-4F5E-9112-EF381678DEF5}" type="parTrans" cxnId="{E881C54D-EA45-42AD-AA74-40F301BEF156}">
      <dgm:prSet/>
      <dgm:spPr/>
      <dgm:t>
        <a:bodyPr/>
        <a:lstStyle/>
        <a:p>
          <a:endParaRPr lang="pl-PL" sz="1500"/>
        </a:p>
      </dgm:t>
    </dgm:pt>
    <dgm:pt modelId="{1C8464A8-AAFC-43D4-A82C-8D98F3D97846}" type="sibTrans" cxnId="{E881C54D-EA45-42AD-AA74-40F301BEF156}">
      <dgm:prSet/>
      <dgm:spPr/>
      <dgm:t>
        <a:bodyPr/>
        <a:lstStyle/>
        <a:p>
          <a:endParaRPr lang="pl-PL" sz="1500"/>
        </a:p>
      </dgm:t>
    </dgm:pt>
    <dgm:pt modelId="{B6028DFF-6B90-4AE2-B613-AE4CC2F54F78}">
      <dgm:prSet phldrT="[Tekst]" phldr="0" custT="1"/>
      <dgm:spPr/>
      <dgm:t>
        <a:bodyPr/>
        <a:lstStyle/>
        <a:p>
          <a:pPr>
            <a:spcAft>
              <a:spcPct val="35000"/>
            </a:spcAft>
          </a:pPr>
          <a:r>
            <a:rPr lang="pl-PL" sz="1500" b="1"/>
            <a:t>sierpień 2026</a:t>
          </a:r>
        </a:p>
        <a:p>
          <a:pPr>
            <a:spcAft>
              <a:spcPts val="0"/>
            </a:spcAft>
          </a:pPr>
          <a:r>
            <a:rPr lang="pl-PL" sz="1500"/>
            <a:t>Zaktualizowane tabele Priorytetów 1-4: </a:t>
          </a:r>
        </a:p>
      </dgm:t>
    </dgm:pt>
    <dgm:pt modelId="{2FA0D454-FF0A-49FA-93C6-358B47D80268}" type="parTrans" cxnId="{A6F0AC6A-6F34-4B0A-80E6-3583826EB24D}">
      <dgm:prSet/>
      <dgm:spPr/>
      <dgm:t>
        <a:bodyPr/>
        <a:lstStyle/>
        <a:p>
          <a:endParaRPr lang="pl-PL" sz="1500"/>
        </a:p>
      </dgm:t>
    </dgm:pt>
    <dgm:pt modelId="{E03931FC-1B3B-4E2B-A307-177953DC1B30}" type="sibTrans" cxnId="{A6F0AC6A-6F34-4B0A-80E6-3583826EB24D}">
      <dgm:prSet phldrT="2" phldr="0" custT="1"/>
      <dgm:spPr/>
      <dgm:t>
        <a:bodyPr/>
        <a:lstStyle/>
        <a:p>
          <a:r>
            <a:rPr lang="pl-PL" sz="1500"/>
            <a:t>2</a:t>
          </a:r>
        </a:p>
      </dgm:t>
    </dgm:pt>
    <dgm:pt modelId="{C326600D-8B3C-47DD-9C73-0A62EF8F4E5B}">
      <dgm:prSet phldrT="[Tekst]" custT="1"/>
      <dgm:spPr/>
      <dgm:t>
        <a:bodyPr/>
        <a:lstStyle/>
        <a:p>
          <a:pPr>
            <a:spcAft>
              <a:spcPct val="15000"/>
            </a:spcAft>
          </a:pPr>
          <a:r>
            <a:rPr lang="pl-PL" sz="1500"/>
            <a:t> zmiany zakresu inwestycji;  </a:t>
          </a:r>
        </a:p>
      </dgm:t>
    </dgm:pt>
    <dgm:pt modelId="{25031493-DF31-4AC8-ABCA-1520129985A2}" type="parTrans" cxnId="{465C6B3E-F0A6-48D3-A74A-796BBC2DE079}">
      <dgm:prSet/>
      <dgm:spPr/>
      <dgm:t>
        <a:bodyPr/>
        <a:lstStyle/>
        <a:p>
          <a:endParaRPr lang="pl-PL" sz="1500"/>
        </a:p>
      </dgm:t>
    </dgm:pt>
    <dgm:pt modelId="{403F79C6-4CA3-4E2C-907E-98E5285A66AF}" type="sibTrans" cxnId="{465C6B3E-F0A6-48D3-A74A-796BBC2DE079}">
      <dgm:prSet/>
      <dgm:spPr/>
      <dgm:t>
        <a:bodyPr/>
        <a:lstStyle/>
        <a:p>
          <a:endParaRPr lang="pl-PL" sz="1500"/>
        </a:p>
      </dgm:t>
    </dgm:pt>
    <dgm:pt modelId="{18946320-68AE-4C81-B57E-93342130703F}">
      <dgm:prSet phldrT="[Tekst]" phldr="0" custT="1"/>
      <dgm:spPr/>
      <dgm:t>
        <a:bodyPr/>
        <a:lstStyle/>
        <a:p>
          <a:pPr>
            <a:spcAft>
              <a:spcPct val="35000"/>
            </a:spcAft>
          </a:pPr>
          <a:r>
            <a:rPr lang="pl-PL" sz="1500" b="1" dirty="0"/>
            <a:t>wrzesień 2026 </a:t>
          </a:r>
        </a:p>
        <a:p>
          <a:pPr>
            <a:spcAft>
              <a:spcPts val="0"/>
            </a:spcAft>
          </a:pPr>
          <a:r>
            <a:rPr lang="pl-PL" sz="1500" dirty="0"/>
            <a:t>Spotkania trójstronne </a:t>
          </a:r>
          <a:r>
            <a:rPr lang="pl-PL" sz="1500" dirty="0" err="1"/>
            <a:t>MFiPR</a:t>
          </a:r>
          <a:r>
            <a:rPr lang="pl-PL" sz="1500" dirty="0"/>
            <a:t> – resorty – regiony w 9 obszarach tematycznych: </a:t>
          </a:r>
          <a:endParaRPr lang="pl-PL" sz="1500" b="1" dirty="0"/>
        </a:p>
      </dgm:t>
    </dgm:pt>
    <dgm:pt modelId="{2DB8F0B3-D633-42AC-A9C7-1133CAE6A600}" type="parTrans" cxnId="{575DA1D1-4DCD-4641-9CE7-6A74F8323E44}">
      <dgm:prSet/>
      <dgm:spPr/>
      <dgm:t>
        <a:bodyPr/>
        <a:lstStyle/>
        <a:p>
          <a:endParaRPr lang="pl-PL" sz="1500"/>
        </a:p>
      </dgm:t>
    </dgm:pt>
    <dgm:pt modelId="{A290309A-A9F7-4597-8805-7F37252578F2}" type="sibTrans" cxnId="{575DA1D1-4DCD-4641-9CE7-6A74F8323E44}">
      <dgm:prSet phldrT="3" phldr="0" custT="1"/>
      <dgm:spPr/>
      <dgm:t>
        <a:bodyPr/>
        <a:lstStyle/>
        <a:p>
          <a:r>
            <a:rPr lang="pl-PL" sz="1500"/>
            <a:t>3</a:t>
          </a:r>
        </a:p>
      </dgm:t>
    </dgm:pt>
    <dgm:pt modelId="{EDA476B5-80E7-4BD7-A29A-C1AB3754AE88}">
      <dgm:prSet phldrT="[Tekst]" custT="1"/>
      <dgm:spPr/>
      <dgm:t>
        <a:bodyPr/>
        <a:lstStyle/>
        <a:p>
          <a:pPr rtl="0">
            <a:spcAft>
              <a:spcPct val="15000"/>
            </a:spcAft>
          </a:pPr>
          <a:r>
            <a:rPr lang="pl-PL" sz="1500"/>
            <a:t>dalsze uzgodnienia zakresu regionalnego</a:t>
          </a:r>
          <a:r>
            <a:rPr lang="pl-PL" sz="1500">
              <a:latin typeface="Calibri Light" panose="020F0302020204030204"/>
            </a:rPr>
            <a:t>.</a:t>
          </a:r>
          <a:r>
            <a:rPr lang="pl-PL" sz="1500"/>
            <a:t> </a:t>
          </a:r>
          <a:endParaRPr lang="pl-PL" sz="1500">
            <a:latin typeface="Calibri Light" panose="020F0302020204030204"/>
          </a:endParaRPr>
        </a:p>
      </dgm:t>
    </dgm:pt>
    <dgm:pt modelId="{03F65A12-3F9E-4417-AF44-A1399EDD2501}" type="parTrans" cxnId="{B2B57EF8-0A2E-484E-A4C6-531645509A28}">
      <dgm:prSet/>
      <dgm:spPr/>
      <dgm:t>
        <a:bodyPr/>
        <a:lstStyle/>
        <a:p>
          <a:endParaRPr lang="pl-PL" sz="1500"/>
        </a:p>
      </dgm:t>
    </dgm:pt>
    <dgm:pt modelId="{C4B77218-E10F-45FB-8032-774F25BC3F70}" type="sibTrans" cxnId="{B2B57EF8-0A2E-484E-A4C6-531645509A28}">
      <dgm:prSet/>
      <dgm:spPr/>
      <dgm:t>
        <a:bodyPr/>
        <a:lstStyle/>
        <a:p>
          <a:endParaRPr lang="pl-PL" sz="1500"/>
        </a:p>
      </dgm:t>
    </dgm:pt>
    <dgm:pt modelId="{8685315B-FCD8-470B-8399-CC0F195B1BFA}">
      <dgm:prSet phldrT="[Tekst]" phldr="0" custT="1"/>
      <dgm:spPr/>
      <dgm:t>
        <a:bodyPr/>
        <a:lstStyle/>
        <a:p>
          <a:pPr algn="l"/>
          <a:r>
            <a:rPr lang="pl-PL" sz="1500" b="1" dirty="0"/>
            <a:t>30 września 2026 </a:t>
          </a:r>
        </a:p>
        <a:p>
          <a:pPr algn="l"/>
          <a:r>
            <a:rPr lang="pl-PL" sz="1500" dirty="0"/>
            <a:t>Przekazanie tabel </a:t>
          </a:r>
          <a:br>
            <a:rPr lang="pl-PL" sz="1500" dirty="0"/>
          </a:br>
          <a:r>
            <a:rPr lang="pl-PL" sz="1500" dirty="0"/>
            <a:t>z oszacowaniem potrzeb finansowych. </a:t>
          </a:r>
        </a:p>
      </dgm:t>
    </dgm:pt>
    <dgm:pt modelId="{6DF39A6D-8F81-4EF8-883E-387B0EC21CC9}" type="parTrans" cxnId="{7CF0AA5C-8D7C-4299-A0B8-1C49AC59335C}">
      <dgm:prSet/>
      <dgm:spPr/>
      <dgm:t>
        <a:bodyPr/>
        <a:lstStyle/>
        <a:p>
          <a:endParaRPr lang="pl-PL" sz="1500"/>
        </a:p>
      </dgm:t>
    </dgm:pt>
    <dgm:pt modelId="{497DDD81-8128-4EAF-BA66-FB125D94C407}" type="sibTrans" cxnId="{7CF0AA5C-8D7C-4299-A0B8-1C49AC59335C}">
      <dgm:prSet phldrT="4" phldr="0" custT="1"/>
      <dgm:spPr/>
      <dgm:t>
        <a:bodyPr/>
        <a:lstStyle/>
        <a:p>
          <a:r>
            <a:rPr lang="pl-PL" sz="1500"/>
            <a:t>4</a:t>
          </a:r>
        </a:p>
      </dgm:t>
    </dgm:pt>
    <dgm:pt modelId="{74B058EF-21D1-4AD1-8093-0B8EDD8396CD}">
      <dgm:prSet phldrT="[Tekst]" custT="1"/>
      <dgm:spPr/>
      <dgm:t>
        <a:bodyPr/>
        <a:lstStyle/>
        <a:p>
          <a:pPr>
            <a:spcAft>
              <a:spcPct val="15000"/>
            </a:spcAft>
          </a:pPr>
          <a:r>
            <a:rPr lang="pl-PL" sz="1500"/>
            <a:t> zmiany podziału kraj-region; </a:t>
          </a:r>
        </a:p>
      </dgm:t>
    </dgm:pt>
    <dgm:pt modelId="{35578814-EEF6-4122-BFC0-D48FD84BFD6A}" type="parTrans" cxnId="{8C193B69-5BFD-4D39-9AEE-C5C50A58CBBC}">
      <dgm:prSet/>
      <dgm:spPr/>
      <dgm:t>
        <a:bodyPr/>
        <a:lstStyle/>
        <a:p>
          <a:endParaRPr lang="pl-PL" sz="1500"/>
        </a:p>
      </dgm:t>
    </dgm:pt>
    <dgm:pt modelId="{134332A9-DE32-4949-AE95-6230AF74C884}" type="sibTrans" cxnId="{8C193B69-5BFD-4D39-9AEE-C5C50A58CBBC}">
      <dgm:prSet/>
      <dgm:spPr/>
      <dgm:t>
        <a:bodyPr/>
        <a:lstStyle/>
        <a:p>
          <a:endParaRPr lang="pl-PL" sz="1500"/>
        </a:p>
      </dgm:t>
    </dgm:pt>
    <dgm:pt modelId="{03860669-6091-46D7-B5BE-CEC9014A790C}">
      <dgm:prSet phldrT="[Tekst]" custT="1"/>
      <dgm:spPr/>
      <dgm:t>
        <a:bodyPr/>
        <a:lstStyle/>
        <a:p>
          <a:pPr>
            <a:spcAft>
              <a:spcPct val="15000"/>
            </a:spcAft>
          </a:pPr>
          <a:r>
            <a:rPr lang="pl-PL" sz="1500"/>
            <a:t> zadanie oszacowania potrzeb finansowych. </a:t>
          </a:r>
        </a:p>
      </dgm:t>
    </dgm:pt>
    <dgm:pt modelId="{394F5E5B-21DF-4FD2-B5DF-A9800C2C2DE5}" type="parTrans" cxnId="{B22423C1-A296-4252-A59D-70F3F94A1817}">
      <dgm:prSet/>
      <dgm:spPr/>
      <dgm:t>
        <a:bodyPr/>
        <a:lstStyle/>
        <a:p>
          <a:endParaRPr lang="pl-PL" sz="1500"/>
        </a:p>
      </dgm:t>
    </dgm:pt>
    <dgm:pt modelId="{0CF1707A-8E85-49CD-9F6B-9833590B99B0}" type="sibTrans" cxnId="{B22423C1-A296-4252-A59D-70F3F94A1817}">
      <dgm:prSet/>
      <dgm:spPr/>
      <dgm:t>
        <a:bodyPr/>
        <a:lstStyle/>
        <a:p>
          <a:endParaRPr lang="pl-PL" sz="1500"/>
        </a:p>
      </dgm:t>
    </dgm:pt>
    <dgm:pt modelId="{C8DB1C03-21AD-4315-902B-E5E7E8E985EE}">
      <dgm:prSet phldrT="[Tekst]" custT="1"/>
      <dgm:spPr/>
      <dgm:t>
        <a:bodyPr/>
        <a:lstStyle/>
        <a:p>
          <a:pPr>
            <a:spcAft>
              <a:spcPct val="15000"/>
            </a:spcAft>
          </a:pPr>
          <a:endParaRPr lang="pl-PL" sz="1500"/>
        </a:p>
      </dgm:t>
    </dgm:pt>
    <dgm:pt modelId="{F6598CB7-3643-4589-80BC-39DEB4FF5577}" type="parTrans" cxnId="{E72F7514-D422-4FDC-833B-522E6B4D5442}">
      <dgm:prSet/>
      <dgm:spPr/>
      <dgm:t>
        <a:bodyPr/>
        <a:lstStyle/>
        <a:p>
          <a:endParaRPr lang="pl-PL" sz="1500"/>
        </a:p>
      </dgm:t>
    </dgm:pt>
    <dgm:pt modelId="{9201EF46-C5D5-4E7D-B8E2-65F7950E89F6}" type="sibTrans" cxnId="{E72F7514-D422-4FDC-833B-522E6B4D5442}">
      <dgm:prSet/>
      <dgm:spPr/>
      <dgm:t>
        <a:bodyPr/>
        <a:lstStyle/>
        <a:p>
          <a:endParaRPr lang="pl-PL" sz="1500"/>
        </a:p>
      </dgm:t>
    </dgm:pt>
    <dgm:pt modelId="{D303319D-180C-444A-A3D2-29C0F9C90DCC}">
      <dgm:prSet phldrT="[Tekst]" custT="1"/>
      <dgm:spPr/>
      <dgm:t>
        <a:bodyPr/>
        <a:lstStyle/>
        <a:p>
          <a:pPr>
            <a:spcAft>
              <a:spcPct val="15000"/>
            </a:spcAft>
          </a:pPr>
          <a:endParaRPr lang="pl-PL" sz="1500"/>
        </a:p>
      </dgm:t>
    </dgm:pt>
    <dgm:pt modelId="{269ECD0B-2C23-46D7-BEA1-585B2BAB7FC5}" type="parTrans" cxnId="{15056460-2207-47F0-B338-E869263434E3}">
      <dgm:prSet/>
      <dgm:spPr/>
      <dgm:t>
        <a:bodyPr/>
        <a:lstStyle/>
        <a:p>
          <a:endParaRPr lang="pl-PL" sz="1500"/>
        </a:p>
      </dgm:t>
    </dgm:pt>
    <dgm:pt modelId="{B7786EDA-85F5-48E6-AF33-7CF1752DD390}" type="sibTrans" cxnId="{15056460-2207-47F0-B338-E869263434E3}">
      <dgm:prSet/>
      <dgm:spPr/>
      <dgm:t>
        <a:bodyPr/>
        <a:lstStyle/>
        <a:p>
          <a:endParaRPr lang="pl-PL" sz="1500"/>
        </a:p>
      </dgm:t>
    </dgm:pt>
    <dgm:pt modelId="{A98E227A-9572-4AF4-94D2-C0BAEA88FB38}">
      <dgm:prSet phldrT="[Tekst]" custT="1"/>
      <dgm:spPr/>
      <dgm:t>
        <a:bodyPr/>
        <a:lstStyle/>
        <a:p>
          <a:pPr>
            <a:spcAft>
              <a:spcPct val="15000"/>
            </a:spcAft>
          </a:pPr>
          <a:endParaRPr lang="pl-PL" sz="1500"/>
        </a:p>
      </dgm:t>
    </dgm:pt>
    <dgm:pt modelId="{C1B215B1-D307-4F67-B89E-07743FDB5EFB}" type="parTrans" cxnId="{0484C37A-82D6-430B-AAB1-FD8D4EF89F38}">
      <dgm:prSet/>
      <dgm:spPr/>
      <dgm:t>
        <a:bodyPr/>
        <a:lstStyle/>
        <a:p>
          <a:endParaRPr lang="pl-PL" sz="1500"/>
        </a:p>
      </dgm:t>
    </dgm:pt>
    <dgm:pt modelId="{D9012D31-FABA-4F03-B5FF-BFD9478C1A73}" type="sibTrans" cxnId="{0484C37A-82D6-430B-AAB1-FD8D4EF89F38}">
      <dgm:prSet/>
      <dgm:spPr/>
      <dgm:t>
        <a:bodyPr/>
        <a:lstStyle/>
        <a:p>
          <a:endParaRPr lang="pl-PL" sz="1500"/>
        </a:p>
      </dgm:t>
    </dgm:pt>
    <dgm:pt modelId="{8B60D609-F881-4028-9EDC-BB97359261E5}">
      <dgm:prSet phldrT="[Tekst]" custT="1"/>
      <dgm:spPr/>
      <dgm:t>
        <a:bodyPr/>
        <a:lstStyle/>
        <a:p>
          <a:pPr>
            <a:spcAft>
              <a:spcPct val="15000"/>
            </a:spcAft>
          </a:pPr>
          <a:endParaRPr lang="pl-PL" sz="1500"/>
        </a:p>
      </dgm:t>
    </dgm:pt>
    <dgm:pt modelId="{2AEA0356-6A15-4BF5-884B-39548F4B1E5B}" type="parTrans" cxnId="{1F25AFE1-A5E2-4057-AB72-A2C7D70FB583}">
      <dgm:prSet/>
      <dgm:spPr/>
      <dgm:t>
        <a:bodyPr/>
        <a:lstStyle/>
        <a:p>
          <a:endParaRPr lang="pl-PL" sz="1500"/>
        </a:p>
      </dgm:t>
    </dgm:pt>
    <dgm:pt modelId="{1376FB3B-EC4D-4628-9F52-91C13EF64876}" type="sibTrans" cxnId="{1F25AFE1-A5E2-4057-AB72-A2C7D70FB583}">
      <dgm:prSet/>
      <dgm:spPr/>
      <dgm:t>
        <a:bodyPr/>
        <a:lstStyle/>
        <a:p>
          <a:endParaRPr lang="pl-PL" sz="1500"/>
        </a:p>
      </dgm:t>
    </dgm:pt>
    <dgm:pt modelId="{0C7AEC65-C375-4EA1-995C-D9C37D272537}">
      <dgm:prSet phldrT="[Tekst]" custT="1"/>
      <dgm:spPr/>
      <dgm:t>
        <a:bodyPr/>
        <a:lstStyle/>
        <a:p>
          <a:pPr>
            <a:spcAft>
              <a:spcPct val="15000"/>
            </a:spcAft>
          </a:pPr>
          <a:endParaRPr lang="pl-PL" sz="1500"/>
        </a:p>
      </dgm:t>
    </dgm:pt>
    <dgm:pt modelId="{4AB2BA9F-C1AC-42D1-ABC8-E7D09432368E}" type="parTrans" cxnId="{0C684E20-45BB-4649-8447-5EEFEC8F6CD3}">
      <dgm:prSet/>
      <dgm:spPr/>
      <dgm:t>
        <a:bodyPr/>
        <a:lstStyle/>
        <a:p>
          <a:endParaRPr lang="pl-PL" sz="1500"/>
        </a:p>
      </dgm:t>
    </dgm:pt>
    <dgm:pt modelId="{F03BCA9C-0042-4F2E-BAB8-5953485E07D5}" type="sibTrans" cxnId="{0C684E20-45BB-4649-8447-5EEFEC8F6CD3}">
      <dgm:prSet/>
      <dgm:spPr/>
      <dgm:t>
        <a:bodyPr/>
        <a:lstStyle/>
        <a:p>
          <a:endParaRPr lang="pl-PL" sz="1500"/>
        </a:p>
      </dgm:t>
    </dgm:pt>
    <dgm:pt modelId="{EF67DA71-CE59-498E-AF1A-0C3AFF72A3F1}" type="pres">
      <dgm:prSet presAssocID="{7B68FFFA-D237-4132-B732-908F2708CE9C}" presName="linearFlow" presStyleCnt="0">
        <dgm:presLayoutVars>
          <dgm:dir/>
          <dgm:animLvl val="lvl"/>
          <dgm:resizeHandles val="exact"/>
        </dgm:presLayoutVars>
      </dgm:prSet>
      <dgm:spPr/>
    </dgm:pt>
    <dgm:pt modelId="{BC1F579D-0A5A-4A75-9C5C-CFFC9B1BC7D9}" type="pres">
      <dgm:prSet presAssocID="{0CF7C24D-9751-4246-8887-556926534F6C}" presName="compositeNode" presStyleCnt="0"/>
      <dgm:spPr/>
    </dgm:pt>
    <dgm:pt modelId="{CE3EDC24-0AFC-4BAF-8EC4-E3A32B351BF6}" type="pres">
      <dgm:prSet presAssocID="{0CF7C24D-9751-4246-8887-556926534F6C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4BA0045F-7399-4642-9305-CAA3B4FAAFA6}" type="pres">
      <dgm:prSet presAssocID="{0CF7C24D-9751-4246-8887-556926534F6C}" presName="parSh" presStyleCnt="0"/>
      <dgm:spPr/>
    </dgm:pt>
    <dgm:pt modelId="{B4BB80F9-9EA3-496B-9F6A-363ACB0D9537}" type="pres">
      <dgm:prSet presAssocID="{0CF7C24D-9751-4246-8887-556926534F6C}" presName="lineNode" presStyleLbl="alignNode1" presStyleIdx="0" presStyleCnt="12"/>
      <dgm:spPr/>
    </dgm:pt>
    <dgm:pt modelId="{A3C37E55-1336-4553-836D-51C30749DC2C}" type="pres">
      <dgm:prSet presAssocID="{0CF7C24D-9751-4246-8887-556926534F6C}" presName="lineArrowNode" presStyleLbl="alignNode1" presStyleIdx="1" presStyleCnt="12"/>
      <dgm:spPr/>
    </dgm:pt>
    <dgm:pt modelId="{E4325087-5D98-4864-868A-9956653C5889}" type="pres">
      <dgm:prSet presAssocID="{48CDC7FC-BEE1-49E3-A9FB-8FB8C39106F7}" presName="sibTransNodeCircle" presStyleLbl="alignNode1" presStyleIdx="2" presStyleCnt="12">
        <dgm:presLayoutVars>
          <dgm:chMax val="0"/>
          <dgm:bulletEnabled/>
        </dgm:presLayoutVars>
      </dgm:prSet>
      <dgm:spPr/>
    </dgm:pt>
    <dgm:pt modelId="{268E9155-265E-4C24-80A5-EC2402E347A7}" type="pres">
      <dgm:prSet presAssocID="{48CDC7FC-BEE1-49E3-A9FB-8FB8C39106F7}" presName="spacerBetweenCircleAndCallout" presStyleCnt="0">
        <dgm:presLayoutVars/>
      </dgm:prSet>
      <dgm:spPr/>
    </dgm:pt>
    <dgm:pt modelId="{E90C0DE2-AD6B-414E-B88D-C0E8F0B5CB95}" type="pres">
      <dgm:prSet presAssocID="{48CDC7FC-BEE1-49E3-A9FB-8FB8C39106F7}" presName="verticalConnector" presStyleLbl="alignAccFollowNode1" presStyleIdx="0" presStyleCnt="4"/>
      <dgm:spPr/>
    </dgm:pt>
    <dgm:pt modelId="{6D81A3CE-2325-4EB3-9FC1-76C03ECCB78A}" type="pres">
      <dgm:prSet presAssocID="{0CF7C24D-9751-4246-8887-556926534F6C}" presName="nodeText" presStyleLbl="fgAcc1" presStyleIdx="0" presStyleCnt="4">
        <dgm:presLayoutVars>
          <dgm:bulletEnabled val="1"/>
        </dgm:presLayoutVars>
      </dgm:prSet>
      <dgm:spPr/>
    </dgm:pt>
    <dgm:pt modelId="{5F134A0B-132B-4821-95C6-1BE0CE6B5DC9}" type="pres">
      <dgm:prSet presAssocID="{48CDC7FC-BEE1-49E3-A9FB-8FB8C39106F7}" presName="sibTransComposite" presStyleCnt="0"/>
      <dgm:spPr/>
    </dgm:pt>
    <dgm:pt modelId="{CFE9194A-106E-4DBA-B5B8-528150A075BE}" type="pres">
      <dgm:prSet presAssocID="{B6028DFF-6B90-4AE2-B613-AE4CC2F54F78}" presName="compositeNode" presStyleCnt="0"/>
      <dgm:spPr/>
    </dgm:pt>
    <dgm:pt modelId="{B1C0BC8A-DC81-4821-902B-4CEC0FABD215}" type="pres">
      <dgm:prSet presAssocID="{B6028DFF-6B90-4AE2-B613-AE4CC2F54F78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0A8632FD-F30C-4948-BD22-AA5ECEC80271}" type="pres">
      <dgm:prSet presAssocID="{B6028DFF-6B90-4AE2-B613-AE4CC2F54F78}" presName="parSh" presStyleCnt="0"/>
      <dgm:spPr/>
    </dgm:pt>
    <dgm:pt modelId="{00196BE1-0BC9-4BC2-A58C-9C307D998002}" type="pres">
      <dgm:prSet presAssocID="{B6028DFF-6B90-4AE2-B613-AE4CC2F54F78}" presName="lineNode" presStyleLbl="alignNode1" presStyleIdx="3" presStyleCnt="12"/>
      <dgm:spPr/>
    </dgm:pt>
    <dgm:pt modelId="{9373EA56-5C2A-45C8-835D-488B9FF7C9A5}" type="pres">
      <dgm:prSet presAssocID="{B6028DFF-6B90-4AE2-B613-AE4CC2F54F78}" presName="lineArrowNode" presStyleLbl="alignNode1" presStyleIdx="4" presStyleCnt="12"/>
      <dgm:spPr/>
    </dgm:pt>
    <dgm:pt modelId="{E130974D-6637-40AC-B6D8-61CF9A16952F}" type="pres">
      <dgm:prSet presAssocID="{E03931FC-1B3B-4E2B-A307-177953DC1B30}" presName="sibTransNodeCircle" presStyleLbl="alignNode1" presStyleIdx="5" presStyleCnt="12">
        <dgm:presLayoutVars>
          <dgm:chMax val="0"/>
          <dgm:bulletEnabled/>
        </dgm:presLayoutVars>
      </dgm:prSet>
      <dgm:spPr/>
    </dgm:pt>
    <dgm:pt modelId="{9A47A2C8-996F-4221-8FAE-263CFA07560B}" type="pres">
      <dgm:prSet presAssocID="{E03931FC-1B3B-4E2B-A307-177953DC1B30}" presName="spacerBetweenCircleAndCallout" presStyleCnt="0">
        <dgm:presLayoutVars/>
      </dgm:prSet>
      <dgm:spPr/>
    </dgm:pt>
    <dgm:pt modelId="{B02FE3CA-D593-40A1-9D88-2B3ED6332CB0}" type="pres">
      <dgm:prSet presAssocID="{E03931FC-1B3B-4E2B-A307-177953DC1B30}" presName="verticalConnector" presStyleLbl="alignAccFollowNode1" presStyleIdx="1" presStyleCnt="4"/>
      <dgm:spPr/>
    </dgm:pt>
    <dgm:pt modelId="{66BD5122-6C95-4788-B3BD-20F054BFECB7}" type="pres">
      <dgm:prSet presAssocID="{B6028DFF-6B90-4AE2-B613-AE4CC2F54F78}" presName="nodeText" presStyleLbl="fgAcc1" presStyleIdx="1" presStyleCnt="4">
        <dgm:presLayoutVars>
          <dgm:bulletEnabled val="1"/>
        </dgm:presLayoutVars>
      </dgm:prSet>
      <dgm:spPr/>
    </dgm:pt>
    <dgm:pt modelId="{75EB425D-81A6-4D7F-81CD-43B53D66D0E9}" type="pres">
      <dgm:prSet presAssocID="{E03931FC-1B3B-4E2B-A307-177953DC1B30}" presName="sibTransComposite" presStyleCnt="0"/>
      <dgm:spPr/>
    </dgm:pt>
    <dgm:pt modelId="{28EC8C44-2096-4E1C-860F-0D005EA4ED8C}" type="pres">
      <dgm:prSet presAssocID="{18946320-68AE-4C81-B57E-93342130703F}" presName="compositeNode" presStyleCnt="0"/>
      <dgm:spPr/>
    </dgm:pt>
    <dgm:pt modelId="{952128FC-EB04-40FD-85D1-0448DA792BD4}" type="pres">
      <dgm:prSet presAssocID="{18946320-68AE-4C81-B57E-93342130703F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F47E0B02-5B6A-45E9-BF1B-B9B9BE4A482A}" type="pres">
      <dgm:prSet presAssocID="{18946320-68AE-4C81-B57E-93342130703F}" presName="parSh" presStyleCnt="0"/>
      <dgm:spPr/>
    </dgm:pt>
    <dgm:pt modelId="{0161880C-481A-403F-A948-E3D50E50FC77}" type="pres">
      <dgm:prSet presAssocID="{18946320-68AE-4C81-B57E-93342130703F}" presName="lineNode" presStyleLbl="alignNode1" presStyleIdx="6" presStyleCnt="12"/>
      <dgm:spPr/>
    </dgm:pt>
    <dgm:pt modelId="{FDBA5433-9776-495F-84D6-C5C5A22BA220}" type="pres">
      <dgm:prSet presAssocID="{18946320-68AE-4C81-B57E-93342130703F}" presName="lineArrowNode" presStyleLbl="alignNode1" presStyleIdx="7" presStyleCnt="12"/>
      <dgm:spPr/>
    </dgm:pt>
    <dgm:pt modelId="{EE14686D-BECD-4D50-BBD4-72C0D297AB41}" type="pres">
      <dgm:prSet presAssocID="{A290309A-A9F7-4597-8805-7F37252578F2}" presName="sibTransNodeCircle" presStyleLbl="alignNode1" presStyleIdx="8" presStyleCnt="12">
        <dgm:presLayoutVars>
          <dgm:chMax val="0"/>
          <dgm:bulletEnabled/>
        </dgm:presLayoutVars>
      </dgm:prSet>
      <dgm:spPr/>
    </dgm:pt>
    <dgm:pt modelId="{55EED4E3-31E1-4CFD-B5C9-A15D3468A77D}" type="pres">
      <dgm:prSet presAssocID="{A290309A-A9F7-4597-8805-7F37252578F2}" presName="spacerBetweenCircleAndCallout" presStyleCnt="0">
        <dgm:presLayoutVars/>
      </dgm:prSet>
      <dgm:spPr/>
    </dgm:pt>
    <dgm:pt modelId="{BCE270E1-8ECB-43EE-8103-0976BB1D280C}" type="pres">
      <dgm:prSet presAssocID="{A290309A-A9F7-4597-8805-7F37252578F2}" presName="verticalConnector" presStyleLbl="alignAccFollowNode1" presStyleIdx="2" presStyleCnt="4"/>
      <dgm:spPr/>
    </dgm:pt>
    <dgm:pt modelId="{4AA95FD7-8A1F-46F3-BE34-209B26FFD912}" type="pres">
      <dgm:prSet presAssocID="{18946320-68AE-4C81-B57E-93342130703F}" presName="nodeText" presStyleLbl="fgAcc1" presStyleIdx="2" presStyleCnt="4">
        <dgm:presLayoutVars>
          <dgm:bulletEnabled val="1"/>
        </dgm:presLayoutVars>
      </dgm:prSet>
      <dgm:spPr/>
    </dgm:pt>
    <dgm:pt modelId="{5382384F-68BE-479E-A4A3-EA4853B5991D}" type="pres">
      <dgm:prSet presAssocID="{A290309A-A9F7-4597-8805-7F37252578F2}" presName="sibTransComposite" presStyleCnt="0"/>
      <dgm:spPr/>
    </dgm:pt>
    <dgm:pt modelId="{E5DA07B2-3FC0-4034-AFC3-3866A3088816}" type="pres">
      <dgm:prSet presAssocID="{8685315B-FCD8-470B-8399-CC0F195B1BFA}" presName="compositeNode" presStyleCnt="0"/>
      <dgm:spPr/>
    </dgm:pt>
    <dgm:pt modelId="{78200A2C-AED9-45F2-AFF1-EC099593E29F}" type="pres">
      <dgm:prSet presAssocID="{8685315B-FCD8-470B-8399-CC0F195B1BFA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F1D4EFDE-AFD4-4088-BBBB-0E195418685A}" type="pres">
      <dgm:prSet presAssocID="{8685315B-FCD8-470B-8399-CC0F195B1BFA}" presName="parSh" presStyleCnt="0"/>
      <dgm:spPr/>
    </dgm:pt>
    <dgm:pt modelId="{DF9E9AA3-87BF-4BEB-BC98-346E7A9D3BA3}" type="pres">
      <dgm:prSet presAssocID="{8685315B-FCD8-470B-8399-CC0F195B1BFA}" presName="lineNode" presStyleLbl="alignNode1" presStyleIdx="9" presStyleCnt="12"/>
      <dgm:spPr/>
    </dgm:pt>
    <dgm:pt modelId="{A4E7C490-3BAD-4610-80C1-8FAFCA642BD1}" type="pres">
      <dgm:prSet presAssocID="{8685315B-FCD8-470B-8399-CC0F195B1BFA}" presName="lineArrowNode" presStyleLbl="alignNode1" presStyleIdx="10" presStyleCnt="12"/>
      <dgm:spPr/>
    </dgm:pt>
    <dgm:pt modelId="{98B1E25F-5CBD-42B4-B476-4E056B683867}" type="pres">
      <dgm:prSet presAssocID="{497DDD81-8128-4EAF-BA66-FB125D94C407}" presName="sibTransNodeCircle" presStyleLbl="alignNode1" presStyleIdx="11" presStyleCnt="12">
        <dgm:presLayoutVars>
          <dgm:chMax val="0"/>
          <dgm:bulletEnabled/>
        </dgm:presLayoutVars>
      </dgm:prSet>
      <dgm:spPr/>
    </dgm:pt>
    <dgm:pt modelId="{81293A38-92F0-4E35-9AB7-91702BB96B97}" type="pres">
      <dgm:prSet presAssocID="{497DDD81-8128-4EAF-BA66-FB125D94C407}" presName="spacerBetweenCircleAndCallout" presStyleCnt="0">
        <dgm:presLayoutVars/>
      </dgm:prSet>
      <dgm:spPr/>
    </dgm:pt>
    <dgm:pt modelId="{C050632B-C823-4073-AC64-879838C56624}" type="pres">
      <dgm:prSet presAssocID="{497DDD81-8128-4EAF-BA66-FB125D94C407}" presName="verticalConnector" presStyleLbl="alignAccFollowNode1" presStyleIdx="3" presStyleCnt="4"/>
      <dgm:spPr/>
    </dgm:pt>
    <dgm:pt modelId="{8DC25674-998F-459D-8852-6532D807CAE1}" type="pres">
      <dgm:prSet presAssocID="{8685315B-FCD8-470B-8399-CC0F195B1BFA}" presName="nodeText" presStyleLbl="fgAcc1" presStyleIdx="3" presStyleCnt="4">
        <dgm:presLayoutVars>
          <dgm:bulletEnabled val="1"/>
        </dgm:presLayoutVars>
      </dgm:prSet>
      <dgm:spPr/>
    </dgm:pt>
  </dgm:ptLst>
  <dgm:cxnLst>
    <dgm:cxn modelId="{C9F67D01-B8CD-4AE8-8F50-A991728BF9EA}" type="presOf" srcId="{E03931FC-1B3B-4E2B-A307-177953DC1B30}" destId="{E130974D-6637-40AC-B6D8-61CF9A16952F}" srcOrd="0" destOrd="0" presId="urn:microsoft.com/office/officeart/2024/layout/NumberedLinearArrowProcess#1"/>
    <dgm:cxn modelId="{7D7D0903-26C5-4D41-B400-9B1D1669B7A8}" type="presOf" srcId="{03860669-6091-46D7-B5BE-CEC9014A790C}" destId="{66BD5122-6C95-4788-B3BD-20F054BFECB7}" srcOrd="0" destOrd="3" presId="urn:microsoft.com/office/officeart/2024/layout/NumberedLinearArrowProcess#1"/>
    <dgm:cxn modelId="{E72F7514-D422-4FDC-833B-522E6B4D5442}" srcId="{0CF7C24D-9751-4246-8887-556926534F6C}" destId="{C8DB1C03-21AD-4315-902B-E5E7E8E985EE}" srcOrd="1" destOrd="0" parTransId="{F6598CB7-3643-4589-80BC-39DEB4FF5577}" sibTransId="{9201EF46-C5D5-4E7D-B8E2-65F7950E89F6}"/>
    <dgm:cxn modelId="{0C684E20-45BB-4649-8447-5EEFEC8F6CD3}" srcId="{0CF7C24D-9751-4246-8887-556926534F6C}" destId="{0C7AEC65-C375-4EA1-995C-D9C37D272537}" srcOrd="5" destOrd="0" parTransId="{4AB2BA9F-C1AC-42D1-ABC8-E7D09432368E}" sibTransId="{F03BCA9C-0042-4F2E-BAB8-5953485E07D5}"/>
    <dgm:cxn modelId="{D5AE1F25-28DF-4463-9E5D-85166E85FBF9}" type="presOf" srcId="{18946320-68AE-4C81-B57E-93342130703F}" destId="{FDBA5433-9776-495F-84D6-C5C5A22BA220}" srcOrd="0" destOrd="0" presId="urn:microsoft.com/office/officeart/2024/layout/NumberedLinearArrowProcess#1"/>
    <dgm:cxn modelId="{1ED4B52B-58AC-44A3-96E6-AE9C23C5B05A}" type="presOf" srcId="{B413D5D5-1EFC-47D3-BD66-3825A5A2CDDC}" destId="{6D81A3CE-2325-4EB3-9FC1-76C03ECCB78A}" srcOrd="0" destOrd="1" presId="urn:microsoft.com/office/officeart/2024/layout/NumberedLinearArrowProcess#1"/>
    <dgm:cxn modelId="{465C6B3E-F0A6-48D3-A74A-796BBC2DE079}" srcId="{B6028DFF-6B90-4AE2-B613-AE4CC2F54F78}" destId="{C326600D-8B3C-47DD-9C73-0A62EF8F4E5B}" srcOrd="0" destOrd="0" parTransId="{25031493-DF31-4AC8-ABCA-1520129985A2}" sibTransId="{403F79C6-4CA3-4E2C-907E-98E5285A66AF}"/>
    <dgm:cxn modelId="{7CF0AA5C-8D7C-4299-A0B8-1C49AC59335C}" srcId="{7B68FFFA-D237-4132-B732-908F2708CE9C}" destId="{8685315B-FCD8-470B-8399-CC0F195B1BFA}" srcOrd="3" destOrd="0" parTransId="{6DF39A6D-8F81-4EF8-883E-387B0EC21CC9}" sibTransId="{497DDD81-8128-4EAF-BA66-FB125D94C407}"/>
    <dgm:cxn modelId="{15056460-2207-47F0-B338-E869263434E3}" srcId="{0CF7C24D-9751-4246-8887-556926534F6C}" destId="{D303319D-180C-444A-A3D2-29C0F9C90DCC}" srcOrd="2" destOrd="0" parTransId="{269ECD0B-2C23-46D7-BEA1-585B2BAB7FC5}" sibTransId="{B7786EDA-85F5-48E6-AF33-7CF1752DD390}"/>
    <dgm:cxn modelId="{C467EF66-B846-47BE-8D6A-45E724F4DE07}" type="presOf" srcId="{D303319D-180C-444A-A3D2-29C0F9C90DCC}" destId="{6D81A3CE-2325-4EB3-9FC1-76C03ECCB78A}" srcOrd="0" destOrd="3" presId="urn:microsoft.com/office/officeart/2024/layout/NumberedLinearArrowProcess#1"/>
    <dgm:cxn modelId="{8C193B69-5BFD-4D39-9AEE-C5C50A58CBBC}" srcId="{B6028DFF-6B90-4AE2-B613-AE4CC2F54F78}" destId="{74B058EF-21D1-4AD1-8093-0B8EDD8396CD}" srcOrd="1" destOrd="0" parTransId="{35578814-EEF6-4122-BFC0-D48FD84BFD6A}" sibTransId="{134332A9-DE32-4949-AE95-6230AF74C884}"/>
    <dgm:cxn modelId="{A6F0AC6A-6F34-4B0A-80E6-3583826EB24D}" srcId="{7B68FFFA-D237-4132-B732-908F2708CE9C}" destId="{B6028DFF-6B90-4AE2-B613-AE4CC2F54F78}" srcOrd="1" destOrd="0" parTransId="{2FA0D454-FF0A-49FA-93C6-358B47D80268}" sibTransId="{E03931FC-1B3B-4E2B-A307-177953DC1B30}"/>
    <dgm:cxn modelId="{E881C54D-EA45-42AD-AA74-40F301BEF156}" srcId="{0CF7C24D-9751-4246-8887-556926534F6C}" destId="{B413D5D5-1EFC-47D3-BD66-3825A5A2CDDC}" srcOrd="0" destOrd="0" parTransId="{5222FA1F-7A36-4F5E-9112-EF381678DEF5}" sibTransId="{1C8464A8-AAFC-43D4-A82C-8D98F3D97846}"/>
    <dgm:cxn modelId="{0B677550-049A-4752-AD45-050138665435}" type="presOf" srcId="{8B60D609-F881-4028-9EDC-BB97359261E5}" destId="{6D81A3CE-2325-4EB3-9FC1-76C03ECCB78A}" srcOrd="0" destOrd="5" presId="urn:microsoft.com/office/officeart/2024/layout/NumberedLinearArrowProcess#1"/>
    <dgm:cxn modelId="{3B812A72-ED78-4C60-8BE4-04DA8927EBF5}" type="presOf" srcId="{7B68FFFA-D237-4132-B732-908F2708CE9C}" destId="{EF67DA71-CE59-498E-AF1A-0C3AFF72A3F1}" srcOrd="0" destOrd="0" presId="urn:microsoft.com/office/officeart/2024/layout/NumberedLinearArrowProcess#1"/>
    <dgm:cxn modelId="{0484C37A-82D6-430B-AAB1-FD8D4EF89F38}" srcId="{0CF7C24D-9751-4246-8887-556926534F6C}" destId="{A98E227A-9572-4AF4-94D2-C0BAEA88FB38}" srcOrd="3" destOrd="0" parTransId="{C1B215B1-D307-4F67-B89E-07743FDB5EFB}" sibTransId="{D9012D31-FABA-4F03-B5FF-BFD9478C1A73}"/>
    <dgm:cxn modelId="{7B2E4C7D-A618-4027-A768-F5DB9465C818}" type="presOf" srcId="{0CF7C24D-9751-4246-8887-556926534F6C}" destId="{6D81A3CE-2325-4EB3-9FC1-76C03ECCB78A}" srcOrd="1" destOrd="0" presId="urn:microsoft.com/office/officeart/2024/layout/NumberedLinearArrowProcess#1"/>
    <dgm:cxn modelId="{F0D2957D-AA73-4AFC-B2F4-89B6C84B17B9}" type="presOf" srcId="{B6028DFF-6B90-4AE2-B613-AE4CC2F54F78}" destId="{66BD5122-6C95-4788-B3BD-20F054BFECB7}" srcOrd="1" destOrd="0" presId="urn:microsoft.com/office/officeart/2024/layout/NumberedLinearArrowProcess#1"/>
    <dgm:cxn modelId="{54CB7081-A675-42C1-981C-5F8483A92EA6}" srcId="{7B68FFFA-D237-4132-B732-908F2708CE9C}" destId="{0CF7C24D-9751-4246-8887-556926534F6C}" srcOrd="0" destOrd="0" parTransId="{91047CD2-16B0-4144-853A-B29387FF8919}" sibTransId="{48CDC7FC-BEE1-49E3-A9FB-8FB8C39106F7}"/>
    <dgm:cxn modelId="{BF95508E-B2A2-4B7B-BC0C-383C851E112D}" type="presOf" srcId="{EDA476B5-80E7-4BD7-A29A-C1AB3754AE88}" destId="{4AA95FD7-8A1F-46F3-BE34-209B26FFD912}" srcOrd="0" destOrd="1" presId="urn:microsoft.com/office/officeart/2024/layout/NumberedLinearArrowProcess#1"/>
    <dgm:cxn modelId="{839DA691-7415-4F68-9ABB-E669913F5997}" type="presOf" srcId="{8685315B-FCD8-470B-8399-CC0F195B1BFA}" destId="{A4E7C490-3BAD-4610-80C1-8FAFCA642BD1}" srcOrd="0" destOrd="0" presId="urn:microsoft.com/office/officeart/2024/layout/NumberedLinearArrowProcess#1"/>
    <dgm:cxn modelId="{BD85F496-E8E1-43B8-9389-0D53DB2020C5}" type="presOf" srcId="{48CDC7FC-BEE1-49E3-A9FB-8FB8C39106F7}" destId="{E4325087-5D98-4864-868A-9956653C5889}" srcOrd="0" destOrd="0" presId="urn:microsoft.com/office/officeart/2024/layout/NumberedLinearArrowProcess#1"/>
    <dgm:cxn modelId="{E9077997-72B5-4CA6-85C2-2A20C6383D4F}" type="presOf" srcId="{A290309A-A9F7-4597-8805-7F37252578F2}" destId="{EE14686D-BECD-4D50-BBD4-72C0D297AB41}" srcOrd="0" destOrd="0" presId="urn:microsoft.com/office/officeart/2024/layout/NumberedLinearArrowProcess#1"/>
    <dgm:cxn modelId="{6D0C90A9-88B0-43BE-93BC-0539B4ACD005}" type="presOf" srcId="{18946320-68AE-4C81-B57E-93342130703F}" destId="{4AA95FD7-8A1F-46F3-BE34-209B26FFD912}" srcOrd="1" destOrd="0" presId="urn:microsoft.com/office/officeart/2024/layout/NumberedLinearArrowProcess#1"/>
    <dgm:cxn modelId="{D2A9C8AE-2A31-475E-A213-F247E9F479EF}" type="presOf" srcId="{8685315B-FCD8-470B-8399-CC0F195B1BFA}" destId="{8DC25674-998F-459D-8852-6532D807CAE1}" srcOrd="1" destOrd="0" presId="urn:microsoft.com/office/officeart/2024/layout/NumberedLinearArrowProcess#1"/>
    <dgm:cxn modelId="{A446B7BF-ADA5-4FBF-9CA3-D9E0AB8E3DE5}" type="presOf" srcId="{74B058EF-21D1-4AD1-8093-0B8EDD8396CD}" destId="{66BD5122-6C95-4788-B3BD-20F054BFECB7}" srcOrd="0" destOrd="2" presId="urn:microsoft.com/office/officeart/2024/layout/NumberedLinearArrowProcess#1"/>
    <dgm:cxn modelId="{B22423C1-A296-4252-A59D-70F3F94A1817}" srcId="{B6028DFF-6B90-4AE2-B613-AE4CC2F54F78}" destId="{03860669-6091-46D7-B5BE-CEC9014A790C}" srcOrd="2" destOrd="0" parTransId="{394F5E5B-21DF-4FD2-B5DF-A9800C2C2DE5}" sibTransId="{0CF1707A-8E85-49CD-9F6B-9833590B99B0}"/>
    <dgm:cxn modelId="{575DA1D1-4DCD-4641-9CE7-6A74F8323E44}" srcId="{7B68FFFA-D237-4132-B732-908F2708CE9C}" destId="{18946320-68AE-4C81-B57E-93342130703F}" srcOrd="2" destOrd="0" parTransId="{2DB8F0B3-D633-42AC-A9C7-1133CAE6A600}" sibTransId="{A290309A-A9F7-4597-8805-7F37252578F2}"/>
    <dgm:cxn modelId="{642F26D2-6B3E-403A-8141-7152CB300B06}" type="presOf" srcId="{C326600D-8B3C-47DD-9C73-0A62EF8F4E5B}" destId="{66BD5122-6C95-4788-B3BD-20F054BFECB7}" srcOrd="0" destOrd="1" presId="urn:microsoft.com/office/officeart/2024/layout/NumberedLinearArrowProcess#1"/>
    <dgm:cxn modelId="{F46B04D5-9746-4B42-A5D4-EF0DDF864DC2}" type="presOf" srcId="{C8DB1C03-21AD-4315-902B-E5E7E8E985EE}" destId="{6D81A3CE-2325-4EB3-9FC1-76C03ECCB78A}" srcOrd="0" destOrd="2" presId="urn:microsoft.com/office/officeart/2024/layout/NumberedLinearArrowProcess#1"/>
    <dgm:cxn modelId="{1F25AFE1-A5E2-4057-AB72-A2C7D70FB583}" srcId="{0CF7C24D-9751-4246-8887-556926534F6C}" destId="{8B60D609-F881-4028-9EDC-BB97359261E5}" srcOrd="4" destOrd="0" parTransId="{2AEA0356-6A15-4BF5-884B-39548F4B1E5B}" sibTransId="{1376FB3B-EC4D-4628-9F52-91C13EF64876}"/>
    <dgm:cxn modelId="{A321BBE2-3C24-4CF3-9728-69D33D9253C5}" type="presOf" srcId="{0CF7C24D-9751-4246-8887-556926534F6C}" destId="{A3C37E55-1336-4553-836D-51C30749DC2C}" srcOrd="0" destOrd="0" presId="urn:microsoft.com/office/officeart/2024/layout/NumberedLinearArrowProcess#1"/>
    <dgm:cxn modelId="{919D0EEF-481B-4E71-ABD6-779810B7053B}" type="presOf" srcId="{0C7AEC65-C375-4EA1-995C-D9C37D272537}" destId="{6D81A3CE-2325-4EB3-9FC1-76C03ECCB78A}" srcOrd="0" destOrd="6" presId="urn:microsoft.com/office/officeart/2024/layout/NumberedLinearArrowProcess#1"/>
    <dgm:cxn modelId="{3E17B7F6-1F91-4038-A863-6A1E7C727AAD}" type="presOf" srcId="{B6028DFF-6B90-4AE2-B613-AE4CC2F54F78}" destId="{9373EA56-5C2A-45C8-835D-488B9FF7C9A5}" srcOrd="0" destOrd="0" presId="urn:microsoft.com/office/officeart/2024/layout/NumberedLinearArrowProcess#1"/>
    <dgm:cxn modelId="{D42A0DF7-D333-46EE-856D-0DB61424B224}" type="presOf" srcId="{A98E227A-9572-4AF4-94D2-C0BAEA88FB38}" destId="{6D81A3CE-2325-4EB3-9FC1-76C03ECCB78A}" srcOrd="0" destOrd="4" presId="urn:microsoft.com/office/officeart/2024/layout/NumberedLinearArrowProcess#1"/>
    <dgm:cxn modelId="{B2B57EF8-0A2E-484E-A4C6-531645509A28}" srcId="{18946320-68AE-4C81-B57E-93342130703F}" destId="{EDA476B5-80E7-4BD7-A29A-C1AB3754AE88}" srcOrd="0" destOrd="0" parTransId="{03F65A12-3F9E-4417-AF44-A1399EDD2501}" sibTransId="{C4B77218-E10F-45FB-8032-774F25BC3F70}"/>
    <dgm:cxn modelId="{E119AFF9-892F-4C8B-BB12-3011874E20E5}" type="presOf" srcId="{497DDD81-8128-4EAF-BA66-FB125D94C407}" destId="{98B1E25F-5CBD-42B4-B476-4E056B683867}" srcOrd="0" destOrd="0" presId="urn:microsoft.com/office/officeart/2024/layout/NumberedLinearArrowProcess#1"/>
    <dgm:cxn modelId="{66FE6B29-C45A-4A4A-895C-A018F5F0177D}" type="presParOf" srcId="{EF67DA71-CE59-498E-AF1A-0C3AFF72A3F1}" destId="{BC1F579D-0A5A-4A75-9C5C-CFFC9B1BC7D9}" srcOrd="0" destOrd="0" presId="urn:microsoft.com/office/officeart/2024/layout/NumberedLinearArrowProcess#1"/>
    <dgm:cxn modelId="{4DDE5A0B-9FA4-4098-89B3-89D6DC97061E}" type="presParOf" srcId="{BC1F579D-0A5A-4A75-9C5C-CFFC9B1BC7D9}" destId="{CE3EDC24-0AFC-4BAF-8EC4-E3A32B351BF6}" srcOrd="0" destOrd="0" presId="urn:microsoft.com/office/officeart/2024/layout/NumberedLinearArrowProcess#1"/>
    <dgm:cxn modelId="{3B5F86BB-1CF5-48BB-876C-C98B4EEF5F86}" type="presParOf" srcId="{BC1F579D-0A5A-4A75-9C5C-CFFC9B1BC7D9}" destId="{4BA0045F-7399-4642-9305-CAA3B4FAAFA6}" srcOrd="1" destOrd="0" presId="urn:microsoft.com/office/officeart/2024/layout/NumberedLinearArrowProcess#1"/>
    <dgm:cxn modelId="{2D756D56-A57D-46D5-92D1-0F715A5190E1}" type="presParOf" srcId="{4BA0045F-7399-4642-9305-CAA3B4FAAFA6}" destId="{B4BB80F9-9EA3-496B-9F6A-363ACB0D9537}" srcOrd="0" destOrd="0" presId="urn:microsoft.com/office/officeart/2024/layout/NumberedLinearArrowProcess#1"/>
    <dgm:cxn modelId="{27452F3D-DDD2-4E87-8416-830E087759BD}" type="presParOf" srcId="{4BA0045F-7399-4642-9305-CAA3B4FAAFA6}" destId="{A3C37E55-1336-4553-836D-51C30749DC2C}" srcOrd="1" destOrd="0" presId="urn:microsoft.com/office/officeart/2024/layout/NumberedLinearArrowProcess#1"/>
    <dgm:cxn modelId="{BCFB52AC-4480-4F00-86DD-B19CB1511F09}" type="presParOf" srcId="{4BA0045F-7399-4642-9305-CAA3B4FAAFA6}" destId="{E4325087-5D98-4864-868A-9956653C5889}" srcOrd="2" destOrd="0" presId="urn:microsoft.com/office/officeart/2024/layout/NumberedLinearArrowProcess#1"/>
    <dgm:cxn modelId="{36E48098-B918-41C1-80E0-02D3F80B9AA9}" type="presParOf" srcId="{4BA0045F-7399-4642-9305-CAA3B4FAAFA6}" destId="{268E9155-265E-4C24-80A5-EC2402E347A7}" srcOrd="3" destOrd="0" presId="urn:microsoft.com/office/officeart/2024/layout/NumberedLinearArrowProcess#1"/>
    <dgm:cxn modelId="{F301F58E-9D3D-469D-9BE5-C881F5215E6D}" type="presParOf" srcId="{4BA0045F-7399-4642-9305-CAA3B4FAAFA6}" destId="{E90C0DE2-AD6B-414E-B88D-C0E8F0B5CB95}" srcOrd="4" destOrd="0" presId="urn:microsoft.com/office/officeart/2024/layout/NumberedLinearArrowProcess#1"/>
    <dgm:cxn modelId="{893A9457-5B6F-4EC4-82FA-81273DC868E3}" type="presParOf" srcId="{BC1F579D-0A5A-4A75-9C5C-CFFC9B1BC7D9}" destId="{6D81A3CE-2325-4EB3-9FC1-76C03ECCB78A}" srcOrd="2" destOrd="0" presId="urn:microsoft.com/office/officeart/2024/layout/NumberedLinearArrowProcess#1"/>
    <dgm:cxn modelId="{726083C6-D227-4298-AA36-309D9B19033A}" type="presParOf" srcId="{EF67DA71-CE59-498E-AF1A-0C3AFF72A3F1}" destId="{5F134A0B-132B-4821-95C6-1BE0CE6B5DC9}" srcOrd="1" destOrd="0" presId="urn:microsoft.com/office/officeart/2024/layout/NumberedLinearArrowProcess#1"/>
    <dgm:cxn modelId="{E5711C23-FD34-451B-9FAF-2107CEF41CE6}" type="presParOf" srcId="{EF67DA71-CE59-498E-AF1A-0C3AFF72A3F1}" destId="{CFE9194A-106E-4DBA-B5B8-528150A075BE}" srcOrd="2" destOrd="0" presId="urn:microsoft.com/office/officeart/2024/layout/NumberedLinearArrowProcess#1"/>
    <dgm:cxn modelId="{F0375664-B6D3-45FF-880D-1354737315F1}" type="presParOf" srcId="{CFE9194A-106E-4DBA-B5B8-528150A075BE}" destId="{B1C0BC8A-DC81-4821-902B-4CEC0FABD215}" srcOrd="0" destOrd="0" presId="urn:microsoft.com/office/officeart/2024/layout/NumberedLinearArrowProcess#1"/>
    <dgm:cxn modelId="{E7C7F518-2804-4740-A9CD-D71C11E06DF4}" type="presParOf" srcId="{CFE9194A-106E-4DBA-B5B8-528150A075BE}" destId="{0A8632FD-F30C-4948-BD22-AA5ECEC80271}" srcOrd="1" destOrd="0" presId="urn:microsoft.com/office/officeart/2024/layout/NumberedLinearArrowProcess#1"/>
    <dgm:cxn modelId="{43120614-9356-476A-8DC5-FE3E62614BA2}" type="presParOf" srcId="{0A8632FD-F30C-4948-BD22-AA5ECEC80271}" destId="{00196BE1-0BC9-4BC2-A58C-9C307D998002}" srcOrd="0" destOrd="0" presId="urn:microsoft.com/office/officeart/2024/layout/NumberedLinearArrowProcess#1"/>
    <dgm:cxn modelId="{A2B305B8-EA5D-450A-BA65-A2C6D14B60D2}" type="presParOf" srcId="{0A8632FD-F30C-4948-BD22-AA5ECEC80271}" destId="{9373EA56-5C2A-45C8-835D-488B9FF7C9A5}" srcOrd="1" destOrd="0" presId="urn:microsoft.com/office/officeart/2024/layout/NumberedLinearArrowProcess#1"/>
    <dgm:cxn modelId="{A58C2066-904E-4BDF-AD84-015D0B4985E8}" type="presParOf" srcId="{0A8632FD-F30C-4948-BD22-AA5ECEC80271}" destId="{E130974D-6637-40AC-B6D8-61CF9A16952F}" srcOrd="2" destOrd="0" presId="urn:microsoft.com/office/officeart/2024/layout/NumberedLinearArrowProcess#1"/>
    <dgm:cxn modelId="{33E0F96C-1E62-4F75-A28D-EA1C592C8CBD}" type="presParOf" srcId="{0A8632FD-F30C-4948-BD22-AA5ECEC80271}" destId="{9A47A2C8-996F-4221-8FAE-263CFA07560B}" srcOrd="3" destOrd="0" presId="urn:microsoft.com/office/officeart/2024/layout/NumberedLinearArrowProcess#1"/>
    <dgm:cxn modelId="{C785FB04-D192-4772-B979-7E581A22A373}" type="presParOf" srcId="{0A8632FD-F30C-4948-BD22-AA5ECEC80271}" destId="{B02FE3CA-D593-40A1-9D88-2B3ED6332CB0}" srcOrd="4" destOrd="0" presId="urn:microsoft.com/office/officeart/2024/layout/NumberedLinearArrowProcess#1"/>
    <dgm:cxn modelId="{EE2E0A1D-FDF0-41B7-B1B1-F890273C2D03}" type="presParOf" srcId="{CFE9194A-106E-4DBA-B5B8-528150A075BE}" destId="{66BD5122-6C95-4788-B3BD-20F054BFECB7}" srcOrd="2" destOrd="0" presId="urn:microsoft.com/office/officeart/2024/layout/NumberedLinearArrowProcess#1"/>
    <dgm:cxn modelId="{7C3CCFBA-B611-4F63-A3EE-24F76D8034FB}" type="presParOf" srcId="{EF67DA71-CE59-498E-AF1A-0C3AFF72A3F1}" destId="{75EB425D-81A6-4D7F-81CD-43B53D66D0E9}" srcOrd="3" destOrd="0" presId="urn:microsoft.com/office/officeart/2024/layout/NumberedLinearArrowProcess#1"/>
    <dgm:cxn modelId="{66CF3C3A-96DB-4934-AD93-27309F3EA96E}" type="presParOf" srcId="{EF67DA71-CE59-498E-AF1A-0C3AFF72A3F1}" destId="{28EC8C44-2096-4E1C-860F-0D005EA4ED8C}" srcOrd="4" destOrd="0" presId="urn:microsoft.com/office/officeart/2024/layout/NumberedLinearArrowProcess#1"/>
    <dgm:cxn modelId="{9DA83766-5F61-4C6E-8B4C-2E00A2B185EE}" type="presParOf" srcId="{28EC8C44-2096-4E1C-860F-0D005EA4ED8C}" destId="{952128FC-EB04-40FD-85D1-0448DA792BD4}" srcOrd="0" destOrd="0" presId="urn:microsoft.com/office/officeart/2024/layout/NumberedLinearArrowProcess#1"/>
    <dgm:cxn modelId="{667D29E6-0B07-4600-B603-CA27EA978B82}" type="presParOf" srcId="{28EC8C44-2096-4E1C-860F-0D005EA4ED8C}" destId="{F47E0B02-5B6A-45E9-BF1B-B9B9BE4A482A}" srcOrd="1" destOrd="0" presId="urn:microsoft.com/office/officeart/2024/layout/NumberedLinearArrowProcess#1"/>
    <dgm:cxn modelId="{0BDFD4A8-3148-4953-A85A-B8A728808315}" type="presParOf" srcId="{F47E0B02-5B6A-45E9-BF1B-B9B9BE4A482A}" destId="{0161880C-481A-403F-A948-E3D50E50FC77}" srcOrd="0" destOrd="0" presId="urn:microsoft.com/office/officeart/2024/layout/NumberedLinearArrowProcess#1"/>
    <dgm:cxn modelId="{9FCD4CCB-7DF7-4023-82EB-25662EE5D37D}" type="presParOf" srcId="{F47E0B02-5B6A-45E9-BF1B-B9B9BE4A482A}" destId="{FDBA5433-9776-495F-84D6-C5C5A22BA220}" srcOrd="1" destOrd="0" presId="urn:microsoft.com/office/officeart/2024/layout/NumberedLinearArrowProcess#1"/>
    <dgm:cxn modelId="{12B67416-A6AD-47BD-B3B9-A6057C770AEA}" type="presParOf" srcId="{F47E0B02-5B6A-45E9-BF1B-B9B9BE4A482A}" destId="{EE14686D-BECD-4D50-BBD4-72C0D297AB41}" srcOrd="2" destOrd="0" presId="urn:microsoft.com/office/officeart/2024/layout/NumberedLinearArrowProcess#1"/>
    <dgm:cxn modelId="{327F825D-3C6E-4003-852A-6B39C423233C}" type="presParOf" srcId="{F47E0B02-5B6A-45E9-BF1B-B9B9BE4A482A}" destId="{55EED4E3-31E1-4CFD-B5C9-A15D3468A77D}" srcOrd="3" destOrd="0" presId="urn:microsoft.com/office/officeart/2024/layout/NumberedLinearArrowProcess#1"/>
    <dgm:cxn modelId="{0DD9DEB0-0EAD-45D6-BA0B-676BB477ED70}" type="presParOf" srcId="{F47E0B02-5B6A-45E9-BF1B-B9B9BE4A482A}" destId="{BCE270E1-8ECB-43EE-8103-0976BB1D280C}" srcOrd="4" destOrd="0" presId="urn:microsoft.com/office/officeart/2024/layout/NumberedLinearArrowProcess#1"/>
    <dgm:cxn modelId="{B4BCADFC-8346-4127-B5DA-93E1543F4910}" type="presParOf" srcId="{28EC8C44-2096-4E1C-860F-0D005EA4ED8C}" destId="{4AA95FD7-8A1F-46F3-BE34-209B26FFD912}" srcOrd="2" destOrd="0" presId="urn:microsoft.com/office/officeart/2024/layout/NumberedLinearArrowProcess#1"/>
    <dgm:cxn modelId="{D59F1A4E-93B2-4449-B23E-7127DABF3B9F}" type="presParOf" srcId="{EF67DA71-CE59-498E-AF1A-0C3AFF72A3F1}" destId="{5382384F-68BE-479E-A4A3-EA4853B5991D}" srcOrd="5" destOrd="0" presId="urn:microsoft.com/office/officeart/2024/layout/NumberedLinearArrowProcess#1"/>
    <dgm:cxn modelId="{105537B4-6291-47CD-BDDA-A7D0EE2A90E8}" type="presParOf" srcId="{EF67DA71-CE59-498E-AF1A-0C3AFF72A3F1}" destId="{E5DA07B2-3FC0-4034-AFC3-3866A3088816}" srcOrd="6" destOrd="0" presId="urn:microsoft.com/office/officeart/2024/layout/NumberedLinearArrowProcess#1"/>
    <dgm:cxn modelId="{D5747E77-8ABD-427C-A946-78137617FAD4}" type="presParOf" srcId="{E5DA07B2-3FC0-4034-AFC3-3866A3088816}" destId="{78200A2C-AED9-45F2-AFF1-EC099593E29F}" srcOrd="0" destOrd="0" presId="urn:microsoft.com/office/officeart/2024/layout/NumberedLinearArrowProcess#1"/>
    <dgm:cxn modelId="{4C553980-7364-4C7D-9B48-A9311D7C1217}" type="presParOf" srcId="{E5DA07B2-3FC0-4034-AFC3-3866A3088816}" destId="{F1D4EFDE-AFD4-4088-BBBB-0E195418685A}" srcOrd="1" destOrd="0" presId="urn:microsoft.com/office/officeart/2024/layout/NumberedLinearArrowProcess#1"/>
    <dgm:cxn modelId="{1ED80D3B-2F94-42C8-87C8-F2AE2394714A}" type="presParOf" srcId="{F1D4EFDE-AFD4-4088-BBBB-0E195418685A}" destId="{DF9E9AA3-87BF-4BEB-BC98-346E7A9D3BA3}" srcOrd="0" destOrd="0" presId="urn:microsoft.com/office/officeart/2024/layout/NumberedLinearArrowProcess#1"/>
    <dgm:cxn modelId="{3223AE1D-A42F-4454-A0EE-5BA34B48BD37}" type="presParOf" srcId="{F1D4EFDE-AFD4-4088-BBBB-0E195418685A}" destId="{A4E7C490-3BAD-4610-80C1-8FAFCA642BD1}" srcOrd="1" destOrd="0" presId="urn:microsoft.com/office/officeart/2024/layout/NumberedLinearArrowProcess#1"/>
    <dgm:cxn modelId="{79C865AC-13C0-4390-BAAF-276A045E31A9}" type="presParOf" srcId="{F1D4EFDE-AFD4-4088-BBBB-0E195418685A}" destId="{98B1E25F-5CBD-42B4-B476-4E056B683867}" srcOrd="2" destOrd="0" presId="urn:microsoft.com/office/officeart/2024/layout/NumberedLinearArrowProcess#1"/>
    <dgm:cxn modelId="{3E251C3F-64BD-44BB-AB7C-4DCD7DFAE176}" type="presParOf" srcId="{F1D4EFDE-AFD4-4088-BBBB-0E195418685A}" destId="{81293A38-92F0-4E35-9AB7-91702BB96B97}" srcOrd="3" destOrd="0" presId="urn:microsoft.com/office/officeart/2024/layout/NumberedLinearArrowProcess#1"/>
    <dgm:cxn modelId="{81231CA0-EBD7-4AD0-B6D6-5F0C3A085A8F}" type="presParOf" srcId="{F1D4EFDE-AFD4-4088-BBBB-0E195418685A}" destId="{C050632B-C823-4073-AC64-879838C56624}" srcOrd="4" destOrd="0" presId="urn:microsoft.com/office/officeart/2024/layout/NumberedLinearArrowProcess#1"/>
    <dgm:cxn modelId="{29A30D49-D034-4BDB-8545-433471B66366}" type="presParOf" srcId="{E5DA07B2-3FC0-4034-AFC3-3866A3088816}" destId="{8DC25674-998F-459D-8852-6532D807CAE1}" srcOrd="2" destOrd="0" presId="urn:microsoft.com/office/officeart/2024/layout/NumberedLinearArrowProcess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B68FFFA-D237-4132-B732-908F2708CE9C}" type="doc">
      <dgm:prSet loTypeId="urn:microsoft.com/office/officeart/2024/layout/NumberedLinearArrowProcess#1" loCatId="process" qsTypeId="urn:microsoft.com/office/officeart/2005/8/quickstyle/simple4#6" qsCatId="simple" csTypeId="urn:microsoft.com/office/officeart/2005/8/colors/accent1_2#17" csCatId="accent1" phldr="1"/>
      <dgm:spPr/>
      <dgm:t>
        <a:bodyPr/>
        <a:lstStyle/>
        <a:p>
          <a:endParaRPr lang="pl-PL"/>
        </a:p>
      </dgm:t>
    </dgm:pt>
    <dgm:pt modelId="{0CF7C24D-9751-4246-8887-556926534F6C}">
      <dgm:prSet phldrT="[Tekst]" phldr="0" custT="1"/>
      <dgm:spPr/>
      <dgm:t>
        <a:bodyPr/>
        <a:lstStyle/>
        <a:p>
          <a:pPr algn="ctr">
            <a:spcAft>
              <a:spcPct val="35000"/>
            </a:spcAft>
          </a:pPr>
          <a:r>
            <a:rPr lang="pl-PL" sz="1500" b="1" dirty="0"/>
            <a:t>październik/listopad 2026 r</a:t>
          </a:r>
          <a:r>
            <a:rPr lang="pl-PL" sz="1200" b="1" dirty="0"/>
            <a:t>. </a:t>
          </a:r>
        </a:p>
        <a:p>
          <a:pPr algn="l">
            <a:spcAft>
              <a:spcPct val="35000"/>
            </a:spcAft>
          </a:pPr>
          <a:r>
            <a:rPr lang="pl-PL" sz="1500" dirty="0"/>
            <a:t>planowane uzgodnienie algorytmu podziału środków pomiędzy regionami oraz propozycji alokacji na rozdziały.</a:t>
          </a:r>
          <a:endParaRPr lang="pl-PL" sz="1500" b="1" dirty="0"/>
        </a:p>
      </dgm:t>
    </dgm:pt>
    <dgm:pt modelId="{91047CD2-16B0-4144-853A-B29387FF8919}" type="parTrans" cxnId="{54CB7081-A675-42C1-981C-5F8483A92EA6}">
      <dgm:prSet/>
      <dgm:spPr/>
      <dgm:t>
        <a:bodyPr/>
        <a:lstStyle/>
        <a:p>
          <a:endParaRPr lang="pl-PL" sz="1500"/>
        </a:p>
      </dgm:t>
    </dgm:pt>
    <dgm:pt modelId="{48CDC7FC-BEE1-49E3-A9FB-8FB8C39106F7}" type="sibTrans" cxnId="{54CB7081-A675-42C1-981C-5F8483A92EA6}">
      <dgm:prSet phldrT="1" phldr="0" custT="1"/>
      <dgm:spPr/>
      <dgm:t>
        <a:bodyPr/>
        <a:lstStyle/>
        <a:p>
          <a:r>
            <a:rPr lang="pl-PL" sz="1500"/>
            <a:t>1</a:t>
          </a:r>
        </a:p>
      </dgm:t>
    </dgm:pt>
    <dgm:pt modelId="{B6028DFF-6B90-4AE2-B613-AE4CC2F54F78}">
      <dgm:prSet phldrT="[Tekst]" phldr="0" custT="1"/>
      <dgm:spPr/>
      <dgm:t>
        <a:bodyPr/>
        <a:lstStyle/>
        <a:p>
          <a:pPr algn="ctr">
            <a:spcAft>
              <a:spcPct val="35000"/>
            </a:spcAft>
          </a:pPr>
          <a:r>
            <a:rPr lang="pl-PL" sz="1500" b="1" dirty="0"/>
            <a:t>listopad/grudzień </a:t>
          </a:r>
          <a:br>
            <a:rPr lang="pl-PL" sz="1500" b="1" dirty="0"/>
          </a:br>
          <a:r>
            <a:rPr lang="pl-PL" sz="1500" b="1" dirty="0"/>
            <a:t>2026 r. </a:t>
          </a:r>
        </a:p>
        <a:p>
          <a:pPr algn="l">
            <a:spcAft>
              <a:spcPct val="35000"/>
            </a:spcAft>
          </a:pPr>
          <a:r>
            <a:rPr lang="pl-PL" sz="1500" dirty="0"/>
            <a:t>planowane uzgodnienia z województwami dotyczące celów, rezultatów i zakresu rozdziałów regionalnych.</a:t>
          </a:r>
        </a:p>
      </dgm:t>
    </dgm:pt>
    <dgm:pt modelId="{2FA0D454-FF0A-49FA-93C6-358B47D80268}" type="parTrans" cxnId="{A6F0AC6A-6F34-4B0A-80E6-3583826EB24D}">
      <dgm:prSet/>
      <dgm:spPr/>
      <dgm:t>
        <a:bodyPr/>
        <a:lstStyle/>
        <a:p>
          <a:endParaRPr lang="pl-PL" sz="1500"/>
        </a:p>
      </dgm:t>
    </dgm:pt>
    <dgm:pt modelId="{E03931FC-1B3B-4E2B-A307-177953DC1B30}" type="sibTrans" cxnId="{A6F0AC6A-6F34-4B0A-80E6-3583826EB24D}">
      <dgm:prSet phldrT="2" phldr="0" custT="1"/>
      <dgm:spPr/>
      <dgm:t>
        <a:bodyPr/>
        <a:lstStyle/>
        <a:p>
          <a:r>
            <a:rPr lang="pl-PL" sz="1500"/>
            <a:t>2</a:t>
          </a:r>
        </a:p>
      </dgm:t>
    </dgm:pt>
    <dgm:pt modelId="{18946320-68AE-4C81-B57E-93342130703F}">
      <dgm:prSet phldrT="[Tekst]" phldr="0" custT="1"/>
      <dgm:spPr/>
      <dgm:t>
        <a:bodyPr/>
        <a:lstStyle/>
        <a:p>
          <a:pPr algn="ctr">
            <a:spcAft>
              <a:spcPct val="35000"/>
            </a:spcAft>
          </a:pPr>
          <a:r>
            <a:rPr lang="pl-PL" sz="1500" b="1"/>
            <a:t>do końca I kwartału 2027 r.</a:t>
          </a:r>
        </a:p>
        <a:p>
          <a:pPr algn="l">
            <a:spcAft>
              <a:spcPct val="35000"/>
            </a:spcAft>
          </a:pPr>
          <a:r>
            <a:rPr lang="pl-PL" sz="1500"/>
            <a:t>przygotowanie projektu PPKR, w tym poszczególnych rozdziałów.</a:t>
          </a:r>
          <a:endParaRPr lang="pl-PL" sz="1500" b="1"/>
        </a:p>
      </dgm:t>
    </dgm:pt>
    <dgm:pt modelId="{2DB8F0B3-D633-42AC-A9C7-1133CAE6A600}" type="parTrans" cxnId="{575DA1D1-4DCD-4641-9CE7-6A74F8323E44}">
      <dgm:prSet/>
      <dgm:spPr/>
      <dgm:t>
        <a:bodyPr/>
        <a:lstStyle/>
        <a:p>
          <a:endParaRPr lang="pl-PL" sz="1500"/>
        </a:p>
      </dgm:t>
    </dgm:pt>
    <dgm:pt modelId="{A290309A-A9F7-4597-8805-7F37252578F2}" type="sibTrans" cxnId="{575DA1D1-4DCD-4641-9CE7-6A74F8323E44}">
      <dgm:prSet phldrT="3" phldr="0" custT="1"/>
      <dgm:spPr/>
      <dgm:t>
        <a:bodyPr/>
        <a:lstStyle/>
        <a:p>
          <a:r>
            <a:rPr lang="pl-PL" sz="1500"/>
            <a:t>3</a:t>
          </a:r>
        </a:p>
      </dgm:t>
    </dgm:pt>
    <dgm:pt modelId="{8685315B-FCD8-470B-8399-CC0F195B1BFA}">
      <dgm:prSet phldrT="[Tekst]" phldr="0" custT="1"/>
      <dgm:spPr/>
      <dgm:t>
        <a:bodyPr/>
        <a:lstStyle/>
        <a:p>
          <a:pPr algn="ctr"/>
          <a:r>
            <a:rPr lang="pl-PL" sz="1500" b="1"/>
            <a:t>II kwartał 2027 r</a:t>
          </a:r>
          <a:r>
            <a:rPr lang="pl-PL" sz="1500"/>
            <a:t>.</a:t>
          </a:r>
        </a:p>
        <a:p>
          <a:pPr algn="l"/>
          <a:r>
            <a:rPr lang="pl-PL" sz="1500"/>
            <a:t>strategiczna ocena oddziaływania na środowisko, ocena DNSH i konsultacje publiczne.</a:t>
          </a:r>
        </a:p>
      </dgm:t>
    </dgm:pt>
    <dgm:pt modelId="{6DF39A6D-8F81-4EF8-883E-387B0EC21CC9}" type="parTrans" cxnId="{7CF0AA5C-8D7C-4299-A0B8-1C49AC59335C}">
      <dgm:prSet/>
      <dgm:spPr/>
      <dgm:t>
        <a:bodyPr/>
        <a:lstStyle/>
        <a:p>
          <a:endParaRPr lang="pl-PL" sz="1500"/>
        </a:p>
      </dgm:t>
    </dgm:pt>
    <dgm:pt modelId="{497DDD81-8128-4EAF-BA66-FB125D94C407}" type="sibTrans" cxnId="{7CF0AA5C-8D7C-4299-A0B8-1C49AC59335C}">
      <dgm:prSet phldrT="4" phldr="0" custT="1"/>
      <dgm:spPr/>
      <dgm:t>
        <a:bodyPr/>
        <a:lstStyle/>
        <a:p>
          <a:r>
            <a:rPr lang="pl-PL" sz="1500"/>
            <a:t>4</a:t>
          </a:r>
        </a:p>
      </dgm:t>
    </dgm:pt>
    <dgm:pt modelId="{C8DB1C03-21AD-4315-902B-E5E7E8E985EE}">
      <dgm:prSet phldrT="[Tekst]" custT="1"/>
      <dgm:spPr/>
      <dgm:t>
        <a:bodyPr/>
        <a:lstStyle/>
        <a:p>
          <a:pPr algn="l">
            <a:spcAft>
              <a:spcPct val="15000"/>
            </a:spcAft>
          </a:pPr>
          <a:endParaRPr lang="pl-PL" sz="1500" dirty="0"/>
        </a:p>
      </dgm:t>
    </dgm:pt>
    <dgm:pt modelId="{F6598CB7-3643-4589-80BC-39DEB4FF5577}" type="parTrans" cxnId="{E72F7514-D422-4FDC-833B-522E6B4D5442}">
      <dgm:prSet/>
      <dgm:spPr/>
      <dgm:t>
        <a:bodyPr/>
        <a:lstStyle/>
        <a:p>
          <a:endParaRPr lang="pl-PL" sz="1500"/>
        </a:p>
      </dgm:t>
    </dgm:pt>
    <dgm:pt modelId="{9201EF46-C5D5-4E7D-B8E2-65F7950E89F6}" type="sibTrans" cxnId="{E72F7514-D422-4FDC-833B-522E6B4D5442}">
      <dgm:prSet/>
      <dgm:spPr/>
      <dgm:t>
        <a:bodyPr/>
        <a:lstStyle/>
        <a:p>
          <a:endParaRPr lang="pl-PL" sz="1500"/>
        </a:p>
      </dgm:t>
    </dgm:pt>
    <dgm:pt modelId="{D303319D-180C-444A-A3D2-29C0F9C90DCC}">
      <dgm:prSet phldrT="[Tekst]" custT="1"/>
      <dgm:spPr/>
      <dgm:t>
        <a:bodyPr/>
        <a:lstStyle/>
        <a:p>
          <a:pPr algn="l">
            <a:spcAft>
              <a:spcPct val="15000"/>
            </a:spcAft>
          </a:pPr>
          <a:endParaRPr lang="pl-PL" sz="1500"/>
        </a:p>
      </dgm:t>
    </dgm:pt>
    <dgm:pt modelId="{269ECD0B-2C23-46D7-BEA1-585B2BAB7FC5}" type="parTrans" cxnId="{15056460-2207-47F0-B338-E869263434E3}">
      <dgm:prSet/>
      <dgm:spPr/>
      <dgm:t>
        <a:bodyPr/>
        <a:lstStyle/>
        <a:p>
          <a:endParaRPr lang="pl-PL" sz="1500"/>
        </a:p>
      </dgm:t>
    </dgm:pt>
    <dgm:pt modelId="{B7786EDA-85F5-48E6-AF33-7CF1752DD390}" type="sibTrans" cxnId="{15056460-2207-47F0-B338-E869263434E3}">
      <dgm:prSet/>
      <dgm:spPr/>
      <dgm:t>
        <a:bodyPr/>
        <a:lstStyle/>
        <a:p>
          <a:endParaRPr lang="pl-PL" sz="1500"/>
        </a:p>
      </dgm:t>
    </dgm:pt>
    <dgm:pt modelId="{A98E227A-9572-4AF4-94D2-C0BAEA88FB38}">
      <dgm:prSet phldrT="[Tekst]" custT="1"/>
      <dgm:spPr/>
      <dgm:t>
        <a:bodyPr/>
        <a:lstStyle/>
        <a:p>
          <a:pPr algn="l">
            <a:spcAft>
              <a:spcPct val="15000"/>
            </a:spcAft>
          </a:pPr>
          <a:endParaRPr lang="pl-PL" sz="1500"/>
        </a:p>
      </dgm:t>
    </dgm:pt>
    <dgm:pt modelId="{C1B215B1-D307-4F67-B89E-07743FDB5EFB}" type="parTrans" cxnId="{0484C37A-82D6-430B-AAB1-FD8D4EF89F38}">
      <dgm:prSet/>
      <dgm:spPr/>
      <dgm:t>
        <a:bodyPr/>
        <a:lstStyle/>
        <a:p>
          <a:endParaRPr lang="pl-PL" sz="1500"/>
        </a:p>
      </dgm:t>
    </dgm:pt>
    <dgm:pt modelId="{D9012D31-FABA-4F03-B5FF-BFD9478C1A73}" type="sibTrans" cxnId="{0484C37A-82D6-430B-AAB1-FD8D4EF89F38}">
      <dgm:prSet/>
      <dgm:spPr/>
      <dgm:t>
        <a:bodyPr/>
        <a:lstStyle/>
        <a:p>
          <a:endParaRPr lang="pl-PL" sz="1500"/>
        </a:p>
      </dgm:t>
    </dgm:pt>
    <dgm:pt modelId="{8B60D609-F881-4028-9EDC-BB97359261E5}">
      <dgm:prSet phldrT="[Tekst]" custT="1"/>
      <dgm:spPr/>
      <dgm:t>
        <a:bodyPr/>
        <a:lstStyle/>
        <a:p>
          <a:pPr algn="l">
            <a:spcAft>
              <a:spcPct val="15000"/>
            </a:spcAft>
          </a:pPr>
          <a:endParaRPr lang="pl-PL" sz="1500" dirty="0"/>
        </a:p>
      </dgm:t>
    </dgm:pt>
    <dgm:pt modelId="{2AEA0356-6A15-4BF5-884B-39548F4B1E5B}" type="parTrans" cxnId="{1F25AFE1-A5E2-4057-AB72-A2C7D70FB583}">
      <dgm:prSet/>
      <dgm:spPr/>
      <dgm:t>
        <a:bodyPr/>
        <a:lstStyle/>
        <a:p>
          <a:endParaRPr lang="pl-PL" sz="1500"/>
        </a:p>
      </dgm:t>
    </dgm:pt>
    <dgm:pt modelId="{1376FB3B-EC4D-4628-9F52-91C13EF64876}" type="sibTrans" cxnId="{1F25AFE1-A5E2-4057-AB72-A2C7D70FB583}">
      <dgm:prSet/>
      <dgm:spPr/>
      <dgm:t>
        <a:bodyPr/>
        <a:lstStyle/>
        <a:p>
          <a:endParaRPr lang="pl-PL" sz="1500"/>
        </a:p>
      </dgm:t>
    </dgm:pt>
    <dgm:pt modelId="{0C7AEC65-C375-4EA1-995C-D9C37D272537}">
      <dgm:prSet phldrT="[Tekst]" custT="1"/>
      <dgm:spPr/>
      <dgm:t>
        <a:bodyPr/>
        <a:lstStyle/>
        <a:p>
          <a:pPr algn="l">
            <a:spcAft>
              <a:spcPct val="15000"/>
            </a:spcAft>
          </a:pPr>
          <a:endParaRPr lang="pl-PL" sz="1500"/>
        </a:p>
      </dgm:t>
    </dgm:pt>
    <dgm:pt modelId="{4AB2BA9F-C1AC-42D1-ABC8-E7D09432368E}" type="parTrans" cxnId="{0C684E20-45BB-4649-8447-5EEFEC8F6CD3}">
      <dgm:prSet/>
      <dgm:spPr/>
      <dgm:t>
        <a:bodyPr/>
        <a:lstStyle/>
        <a:p>
          <a:endParaRPr lang="pl-PL" sz="1500"/>
        </a:p>
      </dgm:t>
    </dgm:pt>
    <dgm:pt modelId="{F03BCA9C-0042-4F2E-BAB8-5953485E07D5}" type="sibTrans" cxnId="{0C684E20-45BB-4649-8447-5EEFEC8F6CD3}">
      <dgm:prSet/>
      <dgm:spPr/>
      <dgm:t>
        <a:bodyPr/>
        <a:lstStyle/>
        <a:p>
          <a:endParaRPr lang="pl-PL" sz="1500"/>
        </a:p>
      </dgm:t>
    </dgm:pt>
    <dgm:pt modelId="{81103A46-3C68-4655-8E5E-648A07308D3E}">
      <dgm:prSet phldrT="[Tekst]" custT="1"/>
      <dgm:spPr/>
      <dgm:t>
        <a:bodyPr/>
        <a:lstStyle/>
        <a:p>
          <a:pPr algn="ctr"/>
          <a:r>
            <a:rPr lang="pl-PL" sz="1500" b="1" dirty="0"/>
            <a:t>do końca II kwartału 2027 r. </a:t>
          </a:r>
        </a:p>
        <a:p>
          <a:pPr algn="l"/>
          <a:r>
            <a:rPr lang="pl-PL" sz="1400" dirty="0"/>
            <a:t>planowane przyjęcie PPKR przez Radę Ministrów </a:t>
          </a:r>
          <a:br>
            <a:rPr lang="pl-PL" sz="1400" dirty="0"/>
          </a:br>
          <a:r>
            <a:rPr lang="pl-PL" sz="1400" dirty="0"/>
            <a:t>i przekazanie do Komisji Europejskiej</a:t>
          </a:r>
        </a:p>
      </dgm:t>
    </dgm:pt>
    <dgm:pt modelId="{CF6A42E0-9225-41C9-86B1-21FDDE3D4976}" type="parTrans" cxnId="{26995641-8622-4C1B-AB03-623ED2D6866B}">
      <dgm:prSet/>
      <dgm:spPr/>
      <dgm:t>
        <a:bodyPr/>
        <a:lstStyle/>
        <a:p>
          <a:endParaRPr lang="pl-PL"/>
        </a:p>
      </dgm:t>
    </dgm:pt>
    <dgm:pt modelId="{FDF708A6-07E1-4456-AA78-2039146D3532}" type="sibTrans" cxnId="{26995641-8622-4C1B-AB03-623ED2D6866B}">
      <dgm:prSet phldrT="5" phldr="0"/>
      <dgm:spPr/>
      <dgm:t>
        <a:bodyPr/>
        <a:lstStyle/>
        <a:p>
          <a:r>
            <a:rPr lang="pl-PL"/>
            <a:t>5</a:t>
          </a:r>
        </a:p>
      </dgm:t>
    </dgm:pt>
    <dgm:pt modelId="{EF67DA71-CE59-498E-AF1A-0C3AFF72A3F1}" type="pres">
      <dgm:prSet presAssocID="{7B68FFFA-D237-4132-B732-908F2708CE9C}" presName="linearFlow" presStyleCnt="0">
        <dgm:presLayoutVars>
          <dgm:dir/>
          <dgm:animLvl val="lvl"/>
          <dgm:resizeHandles val="exact"/>
        </dgm:presLayoutVars>
      </dgm:prSet>
      <dgm:spPr/>
    </dgm:pt>
    <dgm:pt modelId="{BC1F579D-0A5A-4A75-9C5C-CFFC9B1BC7D9}" type="pres">
      <dgm:prSet presAssocID="{0CF7C24D-9751-4246-8887-556926534F6C}" presName="compositeNode" presStyleCnt="0"/>
      <dgm:spPr/>
    </dgm:pt>
    <dgm:pt modelId="{CE3EDC24-0AFC-4BAF-8EC4-E3A32B351BF6}" type="pres">
      <dgm:prSet presAssocID="{0CF7C24D-9751-4246-8887-556926534F6C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4BA0045F-7399-4642-9305-CAA3B4FAAFA6}" type="pres">
      <dgm:prSet presAssocID="{0CF7C24D-9751-4246-8887-556926534F6C}" presName="parSh" presStyleCnt="0"/>
      <dgm:spPr/>
    </dgm:pt>
    <dgm:pt modelId="{B4BB80F9-9EA3-496B-9F6A-363ACB0D9537}" type="pres">
      <dgm:prSet presAssocID="{0CF7C24D-9751-4246-8887-556926534F6C}" presName="lineNode" presStyleLbl="alignNode1" presStyleIdx="0" presStyleCnt="15"/>
      <dgm:spPr/>
    </dgm:pt>
    <dgm:pt modelId="{A3C37E55-1336-4553-836D-51C30749DC2C}" type="pres">
      <dgm:prSet presAssocID="{0CF7C24D-9751-4246-8887-556926534F6C}" presName="lineArrowNode" presStyleLbl="alignNode1" presStyleIdx="1" presStyleCnt="15"/>
      <dgm:spPr/>
    </dgm:pt>
    <dgm:pt modelId="{E4325087-5D98-4864-868A-9956653C5889}" type="pres">
      <dgm:prSet presAssocID="{48CDC7FC-BEE1-49E3-A9FB-8FB8C39106F7}" presName="sibTransNodeCircle" presStyleLbl="alignNode1" presStyleIdx="2" presStyleCnt="15">
        <dgm:presLayoutVars>
          <dgm:chMax val="0"/>
          <dgm:bulletEnabled/>
        </dgm:presLayoutVars>
      </dgm:prSet>
      <dgm:spPr/>
    </dgm:pt>
    <dgm:pt modelId="{268E9155-265E-4C24-80A5-EC2402E347A7}" type="pres">
      <dgm:prSet presAssocID="{48CDC7FC-BEE1-49E3-A9FB-8FB8C39106F7}" presName="spacerBetweenCircleAndCallout" presStyleCnt="0">
        <dgm:presLayoutVars/>
      </dgm:prSet>
      <dgm:spPr/>
    </dgm:pt>
    <dgm:pt modelId="{E90C0DE2-AD6B-414E-B88D-C0E8F0B5CB95}" type="pres">
      <dgm:prSet presAssocID="{48CDC7FC-BEE1-49E3-A9FB-8FB8C39106F7}" presName="verticalConnector" presStyleLbl="alignAccFollowNode1" presStyleIdx="0" presStyleCnt="5"/>
      <dgm:spPr/>
    </dgm:pt>
    <dgm:pt modelId="{6D81A3CE-2325-4EB3-9FC1-76C03ECCB78A}" type="pres">
      <dgm:prSet presAssocID="{0CF7C24D-9751-4246-8887-556926534F6C}" presName="nodeText" presStyleLbl="fgAcc1" presStyleIdx="0" presStyleCnt="5">
        <dgm:presLayoutVars>
          <dgm:bulletEnabled val="1"/>
        </dgm:presLayoutVars>
      </dgm:prSet>
      <dgm:spPr/>
    </dgm:pt>
    <dgm:pt modelId="{5F134A0B-132B-4821-95C6-1BE0CE6B5DC9}" type="pres">
      <dgm:prSet presAssocID="{48CDC7FC-BEE1-49E3-A9FB-8FB8C39106F7}" presName="sibTransComposite" presStyleCnt="0"/>
      <dgm:spPr/>
    </dgm:pt>
    <dgm:pt modelId="{CFE9194A-106E-4DBA-B5B8-528150A075BE}" type="pres">
      <dgm:prSet presAssocID="{B6028DFF-6B90-4AE2-B613-AE4CC2F54F78}" presName="compositeNode" presStyleCnt="0"/>
      <dgm:spPr/>
    </dgm:pt>
    <dgm:pt modelId="{B1C0BC8A-DC81-4821-902B-4CEC0FABD215}" type="pres">
      <dgm:prSet presAssocID="{B6028DFF-6B90-4AE2-B613-AE4CC2F54F78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0A8632FD-F30C-4948-BD22-AA5ECEC80271}" type="pres">
      <dgm:prSet presAssocID="{B6028DFF-6B90-4AE2-B613-AE4CC2F54F78}" presName="parSh" presStyleCnt="0"/>
      <dgm:spPr/>
    </dgm:pt>
    <dgm:pt modelId="{00196BE1-0BC9-4BC2-A58C-9C307D998002}" type="pres">
      <dgm:prSet presAssocID="{B6028DFF-6B90-4AE2-B613-AE4CC2F54F78}" presName="lineNode" presStyleLbl="alignNode1" presStyleIdx="3" presStyleCnt="15"/>
      <dgm:spPr/>
    </dgm:pt>
    <dgm:pt modelId="{9373EA56-5C2A-45C8-835D-488B9FF7C9A5}" type="pres">
      <dgm:prSet presAssocID="{B6028DFF-6B90-4AE2-B613-AE4CC2F54F78}" presName="lineArrowNode" presStyleLbl="alignNode1" presStyleIdx="4" presStyleCnt="15"/>
      <dgm:spPr/>
    </dgm:pt>
    <dgm:pt modelId="{E130974D-6637-40AC-B6D8-61CF9A16952F}" type="pres">
      <dgm:prSet presAssocID="{E03931FC-1B3B-4E2B-A307-177953DC1B30}" presName="sibTransNodeCircle" presStyleLbl="alignNode1" presStyleIdx="5" presStyleCnt="15">
        <dgm:presLayoutVars>
          <dgm:chMax val="0"/>
          <dgm:bulletEnabled/>
        </dgm:presLayoutVars>
      </dgm:prSet>
      <dgm:spPr/>
    </dgm:pt>
    <dgm:pt modelId="{9A47A2C8-996F-4221-8FAE-263CFA07560B}" type="pres">
      <dgm:prSet presAssocID="{E03931FC-1B3B-4E2B-A307-177953DC1B30}" presName="spacerBetweenCircleAndCallout" presStyleCnt="0">
        <dgm:presLayoutVars/>
      </dgm:prSet>
      <dgm:spPr/>
    </dgm:pt>
    <dgm:pt modelId="{B02FE3CA-D593-40A1-9D88-2B3ED6332CB0}" type="pres">
      <dgm:prSet presAssocID="{E03931FC-1B3B-4E2B-A307-177953DC1B30}" presName="verticalConnector" presStyleLbl="alignAccFollowNode1" presStyleIdx="1" presStyleCnt="5"/>
      <dgm:spPr/>
    </dgm:pt>
    <dgm:pt modelId="{66BD5122-6C95-4788-B3BD-20F054BFECB7}" type="pres">
      <dgm:prSet presAssocID="{B6028DFF-6B90-4AE2-B613-AE4CC2F54F78}" presName="nodeText" presStyleLbl="fgAcc1" presStyleIdx="1" presStyleCnt="5">
        <dgm:presLayoutVars>
          <dgm:bulletEnabled val="1"/>
        </dgm:presLayoutVars>
      </dgm:prSet>
      <dgm:spPr/>
    </dgm:pt>
    <dgm:pt modelId="{75EB425D-81A6-4D7F-81CD-43B53D66D0E9}" type="pres">
      <dgm:prSet presAssocID="{E03931FC-1B3B-4E2B-A307-177953DC1B30}" presName="sibTransComposite" presStyleCnt="0"/>
      <dgm:spPr/>
    </dgm:pt>
    <dgm:pt modelId="{28EC8C44-2096-4E1C-860F-0D005EA4ED8C}" type="pres">
      <dgm:prSet presAssocID="{18946320-68AE-4C81-B57E-93342130703F}" presName="compositeNode" presStyleCnt="0"/>
      <dgm:spPr/>
    </dgm:pt>
    <dgm:pt modelId="{952128FC-EB04-40FD-85D1-0448DA792BD4}" type="pres">
      <dgm:prSet presAssocID="{18946320-68AE-4C81-B57E-93342130703F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F47E0B02-5B6A-45E9-BF1B-B9B9BE4A482A}" type="pres">
      <dgm:prSet presAssocID="{18946320-68AE-4C81-B57E-93342130703F}" presName="parSh" presStyleCnt="0"/>
      <dgm:spPr/>
    </dgm:pt>
    <dgm:pt modelId="{0161880C-481A-403F-A948-E3D50E50FC77}" type="pres">
      <dgm:prSet presAssocID="{18946320-68AE-4C81-B57E-93342130703F}" presName="lineNode" presStyleLbl="alignNode1" presStyleIdx="6" presStyleCnt="15"/>
      <dgm:spPr/>
    </dgm:pt>
    <dgm:pt modelId="{FDBA5433-9776-495F-84D6-C5C5A22BA220}" type="pres">
      <dgm:prSet presAssocID="{18946320-68AE-4C81-B57E-93342130703F}" presName="lineArrowNode" presStyleLbl="alignNode1" presStyleIdx="7" presStyleCnt="15"/>
      <dgm:spPr/>
    </dgm:pt>
    <dgm:pt modelId="{EE14686D-BECD-4D50-BBD4-72C0D297AB41}" type="pres">
      <dgm:prSet presAssocID="{A290309A-A9F7-4597-8805-7F37252578F2}" presName="sibTransNodeCircle" presStyleLbl="alignNode1" presStyleIdx="8" presStyleCnt="15">
        <dgm:presLayoutVars>
          <dgm:chMax val="0"/>
          <dgm:bulletEnabled/>
        </dgm:presLayoutVars>
      </dgm:prSet>
      <dgm:spPr/>
    </dgm:pt>
    <dgm:pt modelId="{55EED4E3-31E1-4CFD-B5C9-A15D3468A77D}" type="pres">
      <dgm:prSet presAssocID="{A290309A-A9F7-4597-8805-7F37252578F2}" presName="spacerBetweenCircleAndCallout" presStyleCnt="0">
        <dgm:presLayoutVars/>
      </dgm:prSet>
      <dgm:spPr/>
    </dgm:pt>
    <dgm:pt modelId="{BCE270E1-8ECB-43EE-8103-0976BB1D280C}" type="pres">
      <dgm:prSet presAssocID="{A290309A-A9F7-4597-8805-7F37252578F2}" presName="verticalConnector" presStyleLbl="alignAccFollowNode1" presStyleIdx="2" presStyleCnt="5"/>
      <dgm:spPr/>
    </dgm:pt>
    <dgm:pt modelId="{4AA95FD7-8A1F-46F3-BE34-209B26FFD912}" type="pres">
      <dgm:prSet presAssocID="{18946320-68AE-4C81-B57E-93342130703F}" presName="nodeText" presStyleLbl="fgAcc1" presStyleIdx="2" presStyleCnt="5">
        <dgm:presLayoutVars>
          <dgm:bulletEnabled val="1"/>
        </dgm:presLayoutVars>
      </dgm:prSet>
      <dgm:spPr/>
    </dgm:pt>
    <dgm:pt modelId="{5382384F-68BE-479E-A4A3-EA4853B5991D}" type="pres">
      <dgm:prSet presAssocID="{A290309A-A9F7-4597-8805-7F37252578F2}" presName="sibTransComposite" presStyleCnt="0"/>
      <dgm:spPr/>
    </dgm:pt>
    <dgm:pt modelId="{E5DA07B2-3FC0-4034-AFC3-3866A3088816}" type="pres">
      <dgm:prSet presAssocID="{8685315B-FCD8-470B-8399-CC0F195B1BFA}" presName="compositeNode" presStyleCnt="0"/>
      <dgm:spPr/>
    </dgm:pt>
    <dgm:pt modelId="{78200A2C-AED9-45F2-AFF1-EC099593E29F}" type="pres">
      <dgm:prSet presAssocID="{8685315B-FCD8-470B-8399-CC0F195B1BFA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F1D4EFDE-AFD4-4088-BBBB-0E195418685A}" type="pres">
      <dgm:prSet presAssocID="{8685315B-FCD8-470B-8399-CC0F195B1BFA}" presName="parSh" presStyleCnt="0"/>
      <dgm:spPr/>
    </dgm:pt>
    <dgm:pt modelId="{DF9E9AA3-87BF-4BEB-BC98-346E7A9D3BA3}" type="pres">
      <dgm:prSet presAssocID="{8685315B-FCD8-470B-8399-CC0F195B1BFA}" presName="lineNode" presStyleLbl="alignNode1" presStyleIdx="9" presStyleCnt="15"/>
      <dgm:spPr/>
    </dgm:pt>
    <dgm:pt modelId="{A4E7C490-3BAD-4610-80C1-8FAFCA642BD1}" type="pres">
      <dgm:prSet presAssocID="{8685315B-FCD8-470B-8399-CC0F195B1BFA}" presName="lineArrowNode" presStyleLbl="alignNode1" presStyleIdx="10" presStyleCnt="15"/>
      <dgm:spPr/>
    </dgm:pt>
    <dgm:pt modelId="{98B1E25F-5CBD-42B4-B476-4E056B683867}" type="pres">
      <dgm:prSet presAssocID="{497DDD81-8128-4EAF-BA66-FB125D94C407}" presName="sibTransNodeCircle" presStyleLbl="alignNode1" presStyleIdx="11" presStyleCnt="15">
        <dgm:presLayoutVars>
          <dgm:chMax val="0"/>
          <dgm:bulletEnabled/>
        </dgm:presLayoutVars>
      </dgm:prSet>
      <dgm:spPr/>
    </dgm:pt>
    <dgm:pt modelId="{81293A38-92F0-4E35-9AB7-91702BB96B97}" type="pres">
      <dgm:prSet presAssocID="{497DDD81-8128-4EAF-BA66-FB125D94C407}" presName="spacerBetweenCircleAndCallout" presStyleCnt="0">
        <dgm:presLayoutVars/>
      </dgm:prSet>
      <dgm:spPr/>
    </dgm:pt>
    <dgm:pt modelId="{C050632B-C823-4073-AC64-879838C56624}" type="pres">
      <dgm:prSet presAssocID="{497DDD81-8128-4EAF-BA66-FB125D94C407}" presName="verticalConnector" presStyleLbl="alignAccFollowNode1" presStyleIdx="3" presStyleCnt="5"/>
      <dgm:spPr/>
    </dgm:pt>
    <dgm:pt modelId="{8DC25674-998F-459D-8852-6532D807CAE1}" type="pres">
      <dgm:prSet presAssocID="{8685315B-FCD8-470B-8399-CC0F195B1BFA}" presName="nodeText" presStyleLbl="fgAcc1" presStyleIdx="3" presStyleCnt="5">
        <dgm:presLayoutVars>
          <dgm:bulletEnabled val="1"/>
        </dgm:presLayoutVars>
      </dgm:prSet>
      <dgm:spPr/>
    </dgm:pt>
    <dgm:pt modelId="{044E25C1-DDD1-4ECC-A01C-9881DC1563B2}" type="pres">
      <dgm:prSet presAssocID="{497DDD81-8128-4EAF-BA66-FB125D94C407}" presName="sibTransComposite" presStyleCnt="0"/>
      <dgm:spPr/>
    </dgm:pt>
    <dgm:pt modelId="{137DB5FE-A0B3-4600-83A0-11A9820D0360}" type="pres">
      <dgm:prSet presAssocID="{81103A46-3C68-4655-8E5E-648A07308D3E}" presName="compositeNode" presStyleCnt="0"/>
      <dgm:spPr/>
    </dgm:pt>
    <dgm:pt modelId="{12276D70-4A31-4BF2-A896-00346FAE951C}" type="pres">
      <dgm:prSet presAssocID="{81103A46-3C68-4655-8E5E-648A07308D3E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D9EC3426-E328-420B-8AC7-F9FADC34507B}" type="pres">
      <dgm:prSet presAssocID="{81103A46-3C68-4655-8E5E-648A07308D3E}" presName="parSh" presStyleCnt="0"/>
      <dgm:spPr/>
    </dgm:pt>
    <dgm:pt modelId="{88DE3BEF-0155-4994-807C-6F3288DED64B}" type="pres">
      <dgm:prSet presAssocID="{81103A46-3C68-4655-8E5E-648A07308D3E}" presName="lineNode" presStyleLbl="alignNode1" presStyleIdx="12" presStyleCnt="15"/>
      <dgm:spPr/>
    </dgm:pt>
    <dgm:pt modelId="{8580E1B4-A951-4E18-8B90-1F3E1069E1F9}" type="pres">
      <dgm:prSet presAssocID="{81103A46-3C68-4655-8E5E-648A07308D3E}" presName="lineArrowNode" presStyleLbl="alignNode1" presStyleIdx="13" presStyleCnt="15"/>
      <dgm:spPr/>
    </dgm:pt>
    <dgm:pt modelId="{41879740-50E6-4A61-A9F0-CD489E9BA215}" type="pres">
      <dgm:prSet presAssocID="{FDF708A6-07E1-4456-AA78-2039146D3532}" presName="sibTransNodeCircle" presStyleLbl="alignNode1" presStyleIdx="14" presStyleCnt="15">
        <dgm:presLayoutVars>
          <dgm:chMax val="0"/>
          <dgm:bulletEnabled/>
        </dgm:presLayoutVars>
      </dgm:prSet>
      <dgm:spPr/>
    </dgm:pt>
    <dgm:pt modelId="{9FDA192E-CF60-4858-B269-A16A45B6B925}" type="pres">
      <dgm:prSet presAssocID="{FDF708A6-07E1-4456-AA78-2039146D3532}" presName="spacerBetweenCircleAndCallout" presStyleCnt="0">
        <dgm:presLayoutVars/>
      </dgm:prSet>
      <dgm:spPr/>
    </dgm:pt>
    <dgm:pt modelId="{7C01E96D-70FF-4ABE-A180-A82AA8CEA4D9}" type="pres">
      <dgm:prSet presAssocID="{FDF708A6-07E1-4456-AA78-2039146D3532}" presName="verticalConnector" presStyleLbl="alignAccFollowNode1" presStyleIdx="4" presStyleCnt="5"/>
      <dgm:spPr/>
    </dgm:pt>
    <dgm:pt modelId="{FFC9F9C2-5932-401A-AE82-B7FCF429840E}" type="pres">
      <dgm:prSet presAssocID="{81103A46-3C68-4655-8E5E-648A07308D3E}" presName="nodeText" presStyleLbl="fgAcc1" presStyleIdx="4" presStyleCnt="5">
        <dgm:presLayoutVars>
          <dgm:bulletEnabled val="1"/>
        </dgm:presLayoutVars>
      </dgm:prSet>
      <dgm:spPr/>
    </dgm:pt>
  </dgm:ptLst>
  <dgm:cxnLst>
    <dgm:cxn modelId="{C9F67D01-B8CD-4AE8-8F50-A991728BF9EA}" type="presOf" srcId="{E03931FC-1B3B-4E2B-A307-177953DC1B30}" destId="{E130974D-6637-40AC-B6D8-61CF9A16952F}" srcOrd="0" destOrd="0" presId="urn:microsoft.com/office/officeart/2024/layout/NumberedLinearArrowProcess#1"/>
    <dgm:cxn modelId="{E72F7514-D422-4FDC-833B-522E6B4D5442}" srcId="{0CF7C24D-9751-4246-8887-556926534F6C}" destId="{C8DB1C03-21AD-4315-902B-E5E7E8E985EE}" srcOrd="0" destOrd="0" parTransId="{F6598CB7-3643-4589-80BC-39DEB4FF5577}" sibTransId="{9201EF46-C5D5-4E7D-B8E2-65F7950E89F6}"/>
    <dgm:cxn modelId="{0C684E20-45BB-4649-8447-5EEFEC8F6CD3}" srcId="{0CF7C24D-9751-4246-8887-556926534F6C}" destId="{0C7AEC65-C375-4EA1-995C-D9C37D272537}" srcOrd="4" destOrd="0" parTransId="{4AB2BA9F-C1AC-42D1-ABC8-E7D09432368E}" sibTransId="{F03BCA9C-0042-4F2E-BAB8-5953485E07D5}"/>
    <dgm:cxn modelId="{D5AE1F25-28DF-4463-9E5D-85166E85FBF9}" type="presOf" srcId="{18946320-68AE-4C81-B57E-93342130703F}" destId="{FDBA5433-9776-495F-84D6-C5C5A22BA220}" srcOrd="0" destOrd="0" presId="urn:microsoft.com/office/officeart/2024/layout/NumberedLinearArrowProcess#1"/>
    <dgm:cxn modelId="{7CF0AA5C-8D7C-4299-A0B8-1C49AC59335C}" srcId="{7B68FFFA-D237-4132-B732-908F2708CE9C}" destId="{8685315B-FCD8-470B-8399-CC0F195B1BFA}" srcOrd="3" destOrd="0" parTransId="{6DF39A6D-8F81-4EF8-883E-387B0EC21CC9}" sibTransId="{497DDD81-8128-4EAF-BA66-FB125D94C407}"/>
    <dgm:cxn modelId="{15056460-2207-47F0-B338-E869263434E3}" srcId="{0CF7C24D-9751-4246-8887-556926534F6C}" destId="{D303319D-180C-444A-A3D2-29C0F9C90DCC}" srcOrd="1" destOrd="0" parTransId="{269ECD0B-2C23-46D7-BEA1-585B2BAB7FC5}" sibTransId="{B7786EDA-85F5-48E6-AF33-7CF1752DD390}"/>
    <dgm:cxn modelId="{26995641-8622-4C1B-AB03-623ED2D6866B}" srcId="{7B68FFFA-D237-4132-B732-908F2708CE9C}" destId="{81103A46-3C68-4655-8E5E-648A07308D3E}" srcOrd="4" destOrd="0" parTransId="{CF6A42E0-9225-41C9-86B1-21FDDE3D4976}" sibTransId="{FDF708A6-07E1-4456-AA78-2039146D3532}"/>
    <dgm:cxn modelId="{C467EF66-B846-47BE-8D6A-45E724F4DE07}" type="presOf" srcId="{D303319D-180C-444A-A3D2-29C0F9C90DCC}" destId="{6D81A3CE-2325-4EB3-9FC1-76C03ECCB78A}" srcOrd="0" destOrd="2" presId="urn:microsoft.com/office/officeart/2024/layout/NumberedLinearArrowProcess#1"/>
    <dgm:cxn modelId="{A6F0AC6A-6F34-4B0A-80E6-3583826EB24D}" srcId="{7B68FFFA-D237-4132-B732-908F2708CE9C}" destId="{B6028DFF-6B90-4AE2-B613-AE4CC2F54F78}" srcOrd="1" destOrd="0" parTransId="{2FA0D454-FF0A-49FA-93C6-358B47D80268}" sibTransId="{E03931FC-1B3B-4E2B-A307-177953DC1B30}"/>
    <dgm:cxn modelId="{0B677550-049A-4752-AD45-050138665435}" type="presOf" srcId="{8B60D609-F881-4028-9EDC-BB97359261E5}" destId="{6D81A3CE-2325-4EB3-9FC1-76C03ECCB78A}" srcOrd="0" destOrd="4" presId="urn:microsoft.com/office/officeart/2024/layout/NumberedLinearArrowProcess#1"/>
    <dgm:cxn modelId="{3B812A72-ED78-4C60-8BE4-04DA8927EBF5}" type="presOf" srcId="{7B68FFFA-D237-4132-B732-908F2708CE9C}" destId="{EF67DA71-CE59-498E-AF1A-0C3AFF72A3F1}" srcOrd="0" destOrd="0" presId="urn:microsoft.com/office/officeart/2024/layout/NumberedLinearArrowProcess#1"/>
    <dgm:cxn modelId="{0484C37A-82D6-430B-AAB1-FD8D4EF89F38}" srcId="{0CF7C24D-9751-4246-8887-556926534F6C}" destId="{A98E227A-9572-4AF4-94D2-C0BAEA88FB38}" srcOrd="2" destOrd="0" parTransId="{C1B215B1-D307-4F67-B89E-07743FDB5EFB}" sibTransId="{D9012D31-FABA-4F03-B5FF-BFD9478C1A73}"/>
    <dgm:cxn modelId="{7B2E4C7D-A618-4027-A768-F5DB9465C818}" type="presOf" srcId="{0CF7C24D-9751-4246-8887-556926534F6C}" destId="{6D81A3CE-2325-4EB3-9FC1-76C03ECCB78A}" srcOrd="1" destOrd="0" presId="urn:microsoft.com/office/officeart/2024/layout/NumberedLinearArrowProcess#1"/>
    <dgm:cxn modelId="{F0D2957D-AA73-4AFC-B2F4-89B6C84B17B9}" type="presOf" srcId="{B6028DFF-6B90-4AE2-B613-AE4CC2F54F78}" destId="{66BD5122-6C95-4788-B3BD-20F054BFECB7}" srcOrd="1" destOrd="0" presId="urn:microsoft.com/office/officeart/2024/layout/NumberedLinearArrowProcess#1"/>
    <dgm:cxn modelId="{54CB7081-A675-42C1-981C-5F8483A92EA6}" srcId="{7B68FFFA-D237-4132-B732-908F2708CE9C}" destId="{0CF7C24D-9751-4246-8887-556926534F6C}" srcOrd="0" destOrd="0" parTransId="{91047CD2-16B0-4144-853A-B29387FF8919}" sibTransId="{48CDC7FC-BEE1-49E3-A9FB-8FB8C39106F7}"/>
    <dgm:cxn modelId="{839DA691-7415-4F68-9ABB-E669913F5997}" type="presOf" srcId="{8685315B-FCD8-470B-8399-CC0F195B1BFA}" destId="{A4E7C490-3BAD-4610-80C1-8FAFCA642BD1}" srcOrd="0" destOrd="0" presId="urn:microsoft.com/office/officeart/2024/layout/NumberedLinearArrowProcess#1"/>
    <dgm:cxn modelId="{BD85F496-E8E1-43B8-9389-0D53DB2020C5}" type="presOf" srcId="{48CDC7FC-BEE1-49E3-A9FB-8FB8C39106F7}" destId="{E4325087-5D98-4864-868A-9956653C5889}" srcOrd="0" destOrd="0" presId="urn:microsoft.com/office/officeart/2024/layout/NumberedLinearArrowProcess#1"/>
    <dgm:cxn modelId="{E9077997-72B5-4CA6-85C2-2A20C6383D4F}" type="presOf" srcId="{A290309A-A9F7-4597-8805-7F37252578F2}" destId="{EE14686D-BECD-4D50-BBD4-72C0D297AB41}" srcOrd="0" destOrd="0" presId="urn:microsoft.com/office/officeart/2024/layout/NumberedLinearArrowProcess#1"/>
    <dgm:cxn modelId="{6D0C90A9-88B0-43BE-93BC-0539B4ACD005}" type="presOf" srcId="{18946320-68AE-4C81-B57E-93342130703F}" destId="{4AA95FD7-8A1F-46F3-BE34-209B26FFD912}" srcOrd="1" destOrd="0" presId="urn:microsoft.com/office/officeart/2024/layout/NumberedLinearArrowProcess#1"/>
    <dgm:cxn modelId="{D2A9C8AE-2A31-475E-A213-F247E9F479EF}" type="presOf" srcId="{8685315B-FCD8-470B-8399-CC0F195B1BFA}" destId="{8DC25674-998F-459D-8852-6532D807CAE1}" srcOrd="1" destOrd="0" presId="urn:microsoft.com/office/officeart/2024/layout/NumberedLinearArrowProcess#1"/>
    <dgm:cxn modelId="{575DA1D1-4DCD-4641-9CE7-6A74F8323E44}" srcId="{7B68FFFA-D237-4132-B732-908F2708CE9C}" destId="{18946320-68AE-4C81-B57E-93342130703F}" srcOrd="2" destOrd="0" parTransId="{2DB8F0B3-D633-42AC-A9C7-1133CAE6A600}" sibTransId="{A290309A-A9F7-4597-8805-7F37252578F2}"/>
    <dgm:cxn modelId="{F46B04D5-9746-4B42-A5D4-EF0DDF864DC2}" type="presOf" srcId="{C8DB1C03-21AD-4315-902B-E5E7E8E985EE}" destId="{6D81A3CE-2325-4EB3-9FC1-76C03ECCB78A}" srcOrd="0" destOrd="1" presId="urn:microsoft.com/office/officeart/2024/layout/NumberedLinearArrowProcess#1"/>
    <dgm:cxn modelId="{EB8A64DB-331C-4EC5-9242-E3E0707A00FD}" type="presOf" srcId="{81103A46-3C68-4655-8E5E-648A07308D3E}" destId="{FFC9F9C2-5932-401A-AE82-B7FCF429840E}" srcOrd="1" destOrd="0" presId="urn:microsoft.com/office/officeart/2024/layout/NumberedLinearArrowProcess#1"/>
    <dgm:cxn modelId="{1F25AFE1-A5E2-4057-AB72-A2C7D70FB583}" srcId="{0CF7C24D-9751-4246-8887-556926534F6C}" destId="{8B60D609-F881-4028-9EDC-BB97359261E5}" srcOrd="3" destOrd="0" parTransId="{2AEA0356-6A15-4BF5-884B-39548F4B1E5B}" sibTransId="{1376FB3B-EC4D-4628-9F52-91C13EF64876}"/>
    <dgm:cxn modelId="{A321BBE2-3C24-4CF3-9728-69D33D9253C5}" type="presOf" srcId="{0CF7C24D-9751-4246-8887-556926534F6C}" destId="{A3C37E55-1336-4553-836D-51C30749DC2C}" srcOrd="0" destOrd="0" presId="urn:microsoft.com/office/officeart/2024/layout/NumberedLinearArrowProcess#1"/>
    <dgm:cxn modelId="{132973E3-65B3-4C74-A0BA-FE7DEA675D62}" type="presOf" srcId="{FDF708A6-07E1-4456-AA78-2039146D3532}" destId="{41879740-50E6-4A61-A9F0-CD489E9BA215}" srcOrd="0" destOrd="0" presId="urn:microsoft.com/office/officeart/2024/layout/NumberedLinearArrowProcess#1"/>
    <dgm:cxn modelId="{919D0EEF-481B-4E71-ABD6-779810B7053B}" type="presOf" srcId="{0C7AEC65-C375-4EA1-995C-D9C37D272537}" destId="{6D81A3CE-2325-4EB3-9FC1-76C03ECCB78A}" srcOrd="0" destOrd="5" presId="urn:microsoft.com/office/officeart/2024/layout/NumberedLinearArrowProcess#1"/>
    <dgm:cxn modelId="{3E17B7F6-1F91-4038-A863-6A1E7C727AAD}" type="presOf" srcId="{B6028DFF-6B90-4AE2-B613-AE4CC2F54F78}" destId="{9373EA56-5C2A-45C8-835D-488B9FF7C9A5}" srcOrd="0" destOrd="0" presId="urn:microsoft.com/office/officeart/2024/layout/NumberedLinearArrowProcess#1"/>
    <dgm:cxn modelId="{D42A0DF7-D333-46EE-856D-0DB61424B224}" type="presOf" srcId="{A98E227A-9572-4AF4-94D2-C0BAEA88FB38}" destId="{6D81A3CE-2325-4EB3-9FC1-76C03ECCB78A}" srcOrd="0" destOrd="3" presId="urn:microsoft.com/office/officeart/2024/layout/NumberedLinearArrowProcess#1"/>
    <dgm:cxn modelId="{E119AFF9-892F-4C8B-BB12-3011874E20E5}" type="presOf" srcId="{497DDD81-8128-4EAF-BA66-FB125D94C407}" destId="{98B1E25F-5CBD-42B4-B476-4E056B683867}" srcOrd="0" destOrd="0" presId="urn:microsoft.com/office/officeart/2024/layout/NumberedLinearArrowProcess#1"/>
    <dgm:cxn modelId="{8914ADFC-EAB6-4AAC-B96A-C243E0F69A9F}" type="presOf" srcId="{81103A46-3C68-4655-8E5E-648A07308D3E}" destId="{8580E1B4-A951-4E18-8B90-1F3E1069E1F9}" srcOrd="0" destOrd="0" presId="urn:microsoft.com/office/officeart/2024/layout/NumberedLinearArrowProcess#1"/>
    <dgm:cxn modelId="{66FE6B29-C45A-4A4A-895C-A018F5F0177D}" type="presParOf" srcId="{EF67DA71-CE59-498E-AF1A-0C3AFF72A3F1}" destId="{BC1F579D-0A5A-4A75-9C5C-CFFC9B1BC7D9}" srcOrd="0" destOrd="0" presId="urn:microsoft.com/office/officeart/2024/layout/NumberedLinearArrowProcess#1"/>
    <dgm:cxn modelId="{4DDE5A0B-9FA4-4098-89B3-89D6DC97061E}" type="presParOf" srcId="{BC1F579D-0A5A-4A75-9C5C-CFFC9B1BC7D9}" destId="{CE3EDC24-0AFC-4BAF-8EC4-E3A32B351BF6}" srcOrd="0" destOrd="0" presId="urn:microsoft.com/office/officeart/2024/layout/NumberedLinearArrowProcess#1"/>
    <dgm:cxn modelId="{3B5F86BB-1CF5-48BB-876C-C98B4EEF5F86}" type="presParOf" srcId="{BC1F579D-0A5A-4A75-9C5C-CFFC9B1BC7D9}" destId="{4BA0045F-7399-4642-9305-CAA3B4FAAFA6}" srcOrd="1" destOrd="0" presId="urn:microsoft.com/office/officeart/2024/layout/NumberedLinearArrowProcess#1"/>
    <dgm:cxn modelId="{2D756D56-A57D-46D5-92D1-0F715A5190E1}" type="presParOf" srcId="{4BA0045F-7399-4642-9305-CAA3B4FAAFA6}" destId="{B4BB80F9-9EA3-496B-9F6A-363ACB0D9537}" srcOrd="0" destOrd="0" presId="urn:microsoft.com/office/officeart/2024/layout/NumberedLinearArrowProcess#1"/>
    <dgm:cxn modelId="{27452F3D-DDD2-4E87-8416-830E087759BD}" type="presParOf" srcId="{4BA0045F-7399-4642-9305-CAA3B4FAAFA6}" destId="{A3C37E55-1336-4553-836D-51C30749DC2C}" srcOrd="1" destOrd="0" presId="urn:microsoft.com/office/officeart/2024/layout/NumberedLinearArrowProcess#1"/>
    <dgm:cxn modelId="{BCFB52AC-4480-4F00-86DD-B19CB1511F09}" type="presParOf" srcId="{4BA0045F-7399-4642-9305-CAA3B4FAAFA6}" destId="{E4325087-5D98-4864-868A-9956653C5889}" srcOrd="2" destOrd="0" presId="urn:microsoft.com/office/officeart/2024/layout/NumberedLinearArrowProcess#1"/>
    <dgm:cxn modelId="{36E48098-B918-41C1-80E0-02D3F80B9AA9}" type="presParOf" srcId="{4BA0045F-7399-4642-9305-CAA3B4FAAFA6}" destId="{268E9155-265E-4C24-80A5-EC2402E347A7}" srcOrd="3" destOrd="0" presId="urn:microsoft.com/office/officeart/2024/layout/NumberedLinearArrowProcess#1"/>
    <dgm:cxn modelId="{F301F58E-9D3D-469D-9BE5-C881F5215E6D}" type="presParOf" srcId="{4BA0045F-7399-4642-9305-CAA3B4FAAFA6}" destId="{E90C0DE2-AD6B-414E-B88D-C0E8F0B5CB95}" srcOrd="4" destOrd="0" presId="urn:microsoft.com/office/officeart/2024/layout/NumberedLinearArrowProcess#1"/>
    <dgm:cxn modelId="{893A9457-5B6F-4EC4-82FA-81273DC868E3}" type="presParOf" srcId="{BC1F579D-0A5A-4A75-9C5C-CFFC9B1BC7D9}" destId="{6D81A3CE-2325-4EB3-9FC1-76C03ECCB78A}" srcOrd="2" destOrd="0" presId="urn:microsoft.com/office/officeart/2024/layout/NumberedLinearArrowProcess#1"/>
    <dgm:cxn modelId="{726083C6-D227-4298-AA36-309D9B19033A}" type="presParOf" srcId="{EF67DA71-CE59-498E-AF1A-0C3AFF72A3F1}" destId="{5F134A0B-132B-4821-95C6-1BE0CE6B5DC9}" srcOrd="1" destOrd="0" presId="urn:microsoft.com/office/officeart/2024/layout/NumberedLinearArrowProcess#1"/>
    <dgm:cxn modelId="{E5711C23-FD34-451B-9FAF-2107CEF41CE6}" type="presParOf" srcId="{EF67DA71-CE59-498E-AF1A-0C3AFF72A3F1}" destId="{CFE9194A-106E-4DBA-B5B8-528150A075BE}" srcOrd="2" destOrd="0" presId="urn:microsoft.com/office/officeart/2024/layout/NumberedLinearArrowProcess#1"/>
    <dgm:cxn modelId="{F0375664-B6D3-45FF-880D-1354737315F1}" type="presParOf" srcId="{CFE9194A-106E-4DBA-B5B8-528150A075BE}" destId="{B1C0BC8A-DC81-4821-902B-4CEC0FABD215}" srcOrd="0" destOrd="0" presId="urn:microsoft.com/office/officeart/2024/layout/NumberedLinearArrowProcess#1"/>
    <dgm:cxn modelId="{E7C7F518-2804-4740-A9CD-D71C11E06DF4}" type="presParOf" srcId="{CFE9194A-106E-4DBA-B5B8-528150A075BE}" destId="{0A8632FD-F30C-4948-BD22-AA5ECEC80271}" srcOrd="1" destOrd="0" presId="urn:microsoft.com/office/officeart/2024/layout/NumberedLinearArrowProcess#1"/>
    <dgm:cxn modelId="{43120614-9356-476A-8DC5-FE3E62614BA2}" type="presParOf" srcId="{0A8632FD-F30C-4948-BD22-AA5ECEC80271}" destId="{00196BE1-0BC9-4BC2-A58C-9C307D998002}" srcOrd="0" destOrd="0" presId="urn:microsoft.com/office/officeart/2024/layout/NumberedLinearArrowProcess#1"/>
    <dgm:cxn modelId="{A2B305B8-EA5D-450A-BA65-A2C6D14B60D2}" type="presParOf" srcId="{0A8632FD-F30C-4948-BD22-AA5ECEC80271}" destId="{9373EA56-5C2A-45C8-835D-488B9FF7C9A5}" srcOrd="1" destOrd="0" presId="urn:microsoft.com/office/officeart/2024/layout/NumberedLinearArrowProcess#1"/>
    <dgm:cxn modelId="{A58C2066-904E-4BDF-AD84-015D0B4985E8}" type="presParOf" srcId="{0A8632FD-F30C-4948-BD22-AA5ECEC80271}" destId="{E130974D-6637-40AC-B6D8-61CF9A16952F}" srcOrd="2" destOrd="0" presId="urn:microsoft.com/office/officeart/2024/layout/NumberedLinearArrowProcess#1"/>
    <dgm:cxn modelId="{33E0F96C-1E62-4F75-A28D-EA1C592C8CBD}" type="presParOf" srcId="{0A8632FD-F30C-4948-BD22-AA5ECEC80271}" destId="{9A47A2C8-996F-4221-8FAE-263CFA07560B}" srcOrd="3" destOrd="0" presId="urn:microsoft.com/office/officeart/2024/layout/NumberedLinearArrowProcess#1"/>
    <dgm:cxn modelId="{C785FB04-D192-4772-B979-7E581A22A373}" type="presParOf" srcId="{0A8632FD-F30C-4948-BD22-AA5ECEC80271}" destId="{B02FE3CA-D593-40A1-9D88-2B3ED6332CB0}" srcOrd="4" destOrd="0" presId="urn:microsoft.com/office/officeart/2024/layout/NumberedLinearArrowProcess#1"/>
    <dgm:cxn modelId="{EE2E0A1D-FDF0-41B7-B1B1-F890273C2D03}" type="presParOf" srcId="{CFE9194A-106E-4DBA-B5B8-528150A075BE}" destId="{66BD5122-6C95-4788-B3BD-20F054BFECB7}" srcOrd="2" destOrd="0" presId="urn:microsoft.com/office/officeart/2024/layout/NumberedLinearArrowProcess#1"/>
    <dgm:cxn modelId="{7C3CCFBA-B611-4F63-A3EE-24F76D8034FB}" type="presParOf" srcId="{EF67DA71-CE59-498E-AF1A-0C3AFF72A3F1}" destId="{75EB425D-81A6-4D7F-81CD-43B53D66D0E9}" srcOrd="3" destOrd="0" presId="urn:microsoft.com/office/officeart/2024/layout/NumberedLinearArrowProcess#1"/>
    <dgm:cxn modelId="{66CF3C3A-96DB-4934-AD93-27309F3EA96E}" type="presParOf" srcId="{EF67DA71-CE59-498E-AF1A-0C3AFF72A3F1}" destId="{28EC8C44-2096-4E1C-860F-0D005EA4ED8C}" srcOrd="4" destOrd="0" presId="urn:microsoft.com/office/officeart/2024/layout/NumberedLinearArrowProcess#1"/>
    <dgm:cxn modelId="{9DA83766-5F61-4C6E-8B4C-2E00A2B185EE}" type="presParOf" srcId="{28EC8C44-2096-4E1C-860F-0D005EA4ED8C}" destId="{952128FC-EB04-40FD-85D1-0448DA792BD4}" srcOrd="0" destOrd="0" presId="urn:microsoft.com/office/officeart/2024/layout/NumberedLinearArrowProcess#1"/>
    <dgm:cxn modelId="{667D29E6-0B07-4600-B603-CA27EA978B82}" type="presParOf" srcId="{28EC8C44-2096-4E1C-860F-0D005EA4ED8C}" destId="{F47E0B02-5B6A-45E9-BF1B-B9B9BE4A482A}" srcOrd="1" destOrd="0" presId="urn:microsoft.com/office/officeart/2024/layout/NumberedLinearArrowProcess#1"/>
    <dgm:cxn modelId="{0BDFD4A8-3148-4953-A85A-B8A728808315}" type="presParOf" srcId="{F47E0B02-5B6A-45E9-BF1B-B9B9BE4A482A}" destId="{0161880C-481A-403F-A948-E3D50E50FC77}" srcOrd="0" destOrd="0" presId="urn:microsoft.com/office/officeart/2024/layout/NumberedLinearArrowProcess#1"/>
    <dgm:cxn modelId="{9FCD4CCB-7DF7-4023-82EB-25662EE5D37D}" type="presParOf" srcId="{F47E0B02-5B6A-45E9-BF1B-B9B9BE4A482A}" destId="{FDBA5433-9776-495F-84D6-C5C5A22BA220}" srcOrd="1" destOrd="0" presId="urn:microsoft.com/office/officeart/2024/layout/NumberedLinearArrowProcess#1"/>
    <dgm:cxn modelId="{12B67416-A6AD-47BD-B3B9-A6057C770AEA}" type="presParOf" srcId="{F47E0B02-5B6A-45E9-BF1B-B9B9BE4A482A}" destId="{EE14686D-BECD-4D50-BBD4-72C0D297AB41}" srcOrd="2" destOrd="0" presId="urn:microsoft.com/office/officeart/2024/layout/NumberedLinearArrowProcess#1"/>
    <dgm:cxn modelId="{327F825D-3C6E-4003-852A-6B39C423233C}" type="presParOf" srcId="{F47E0B02-5B6A-45E9-BF1B-B9B9BE4A482A}" destId="{55EED4E3-31E1-4CFD-B5C9-A15D3468A77D}" srcOrd="3" destOrd="0" presId="urn:microsoft.com/office/officeart/2024/layout/NumberedLinearArrowProcess#1"/>
    <dgm:cxn modelId="{0DD9DEB0-0EAD-45D6-BA0B-676BB477ED70}" type="presParOf" srcId="{F47E0B02-5B6A-45E9-BF1B-B9B9BE4A482A}" destId="{BCE270E1-8ECB-43EE-8103-0976BB1D280C}" srcOrd="4" destOrd="0" presId="urn:microsoft.com/office/officeart/2024/layout/NumberedLinearArrowProcess#1"/>
    <dgm:cxn modelId="{B4BCADFC-8346-4127-B5DA-93E1543F4910}" type="presParOf" srcId="{28EC8C44-2096-4E1C-860F-0D005EA4ED8C}" destId="{4AA95FD7-8A1F-46F3-BE34-209B26FFD912}" srcOrd="2" destOrd="0" presId="urn:microsoft.com/office/officeart/2024/layout/NumberedLinearArrowProcess#1"/>
    <dgm:cxn modelId="{D59F1A4E-93B2-4449-B23E-7127DABF3B9F}" type="presParOf" srcId="{EF67DA71-CE59-498E-AF1A-0C3AFF72A3F1}" destId="{5382384F-68BE-479E-A4A3-EA4853B5991D}" srcOrd="5" destOrd="0" presId="urn:microsoft.com/office/officeart/2024/layout/NumberedLinearArrowProcess#1"/>
    <dgm:cxn modelId="{105537B4-6291-47CD-BDDA-A7D0EE2A90E8}" type="presParOf" srcId="{EF67DA71-CE59-498E-AF1A-0C3AFF72A3F1}" destId="{E5DA07B2-3FC0-4034-AFC3-3866A3088816}" srcOrd="6" destOrd="0" presId="urn:microsoft.com/office/officeart/2024/layout/NumberedLinearArrowProcess#1"/>
    <dgm:cxn modelId="{D5747E77-8ABD-427C-A946-78137617FAD4}" type="presParOf" srcId="{E5DA07B2-3FC0-4034-AFC3-3866A3088816}" destId="{78200A2C-AED9-45F2-AFF1-EC099593E29F}" srcOrd="0" destOrd="0" presId="urn:microsoft.com/office/officeart/2024/layout/NumberedLinearArrowProcess#1"/>
    <dgm:cxn modelId="{4C553980-7364-4C7D-9B48-A9311D7C1217}" type="presParOf" srcId="{E5DA07B2-3FC0-4034-AFC3-3866A3088816}" destId="{F1D4EFDE-AFD4-4088-BBBB-0E195418685A}" srcOrd="1" destOrd="0" presId="urn:microsoft.com/office/officeart/2024/layout/NumberedLinearArrowProcess#1"/>
    <dgm:cxn modelId="{1ED80D3B-2F94-42C8-87C8-F2AE2394714A}" type="presParOf" srcId="{F1D4EFDE-AFD4-4088-BBBB-0E195418685A}" destId="{DF9E9AA3-87BF-4BEB-BC98-346E7A9D3BA3}" srcOrd="0" destOrd="0" presId="urn:microsoft.com/office/officeart/2024/layout/NumberedLinearArrowProcess#1"/>
    <dgm:cxn modelId="{3223AE1D-A42F-4454-A0EE-5BA34B48BD37}" type="presParOf" srcId="{F1D4EFDE-AFD4-4088-BBBB-0E195418685A}" destId="{A4E7C490-3BAD-4610-80C1-8FAFCA642BD1}" srcOrd="1" destOrd="0" presId="urn:microsoft.com/office/officeart/2024/layout/NumberedLinearArrowProcess#1"/>
    <dgm:cxn modelId="{79C865AC-13C0-4390-BAAF-276A045E31A9}" type="presParOf" srcId="{F1D4EFDE-AFD4-4088-BBBB-0E195418685A}" destId="{98B1E25F-5CBD-42B4-B476-4E056B683867}" srcOrd="2" destOrd="0" presId="urn:microsoft.com/office/officeart/2024/layout/NumberedLinearArrowProcess#1"/>
    <dgm:cxn modelId="{3E251C3F-64BD-44BB-AB7C-4DCD7DFAE176}" type="presParOf" srcId="{F1D4EFDE-AFD4-4088-BBBB-0E195418685A}" destId="{81293A38-92F0-4E35-9AB7-91702BB96B97}" srcOrd="3" destOrd="0" presId="urn:microsoft.com/office/officeart/2024/layout/NumberedLinearArrowProcess#1"/>
    <dgm:cxn modelId="{81231CA0-EBD7-4AD0-B6D6-5F0C3A085A8F}" type="presParOf" srcId="{F1D4EFDE-AFD4-4088-BBBB-0E195418685A}" destId="{C050632B-C823-4073-AC64-879838C56624}" srcOrd="4" destOrd="0" presId="urn:microsoft.com/office/officeart/2024/layout/NumberedLinearArrowProcess#1"/>
    <dgm:cxn modelId="{29A30D49-D034-4BDB-8545-433471B66366}" type="presParOf" srcId="{E5DA07B2-3FC0-4034-AFC3-3866A3088816}" destId="{8DC25674-998F-459D-8852-6532D807CAE1}" srcOrd="2" destOrd="0" presId="urn:microsoft.com/office/officeart/2024/layout/NumberedLinearArrowProcess#1"/>
    <dgm:cxn modelId="{2A47B337-E675-42C6-8D13-E840BBEC392B}" type="presParOf" srcId="{EF67DA71-CE59-498E-AF1A-0C3AFF72A3F1}" destId="{044E25C1-DDD1-4ECC-A01C-9881DC1563B2}" srcOrd="7" destOrd="0" presId="urn:microsoft.com/office/officeart/2024/layout/NumberedLinearArrowProcess#1"/>
    <dgm:cxn modelId="{CB9B3C5D-C204-43C8-8361-F6DFD23AFF82}" type="presParOf" srcId="{EF67DA71-CE59-498E-AF1A-0C3AFF72A3F1}" destId="{137DB5FE-A0B3-4600-83A0-11A9820D0360}" srcOrd="8" destOrd="0" presId="urn:microsoft.com/office/officeart/2024/layout/NumberedLinearArrowProcess#1"/>
    <dgm:cxn modelId="{586EFA53-39C6-48F1-AA11-D4AB53542F3B}" type="presParOf" srcId="{137DB5FE-A0B3-4600-83A0-11A9820D0360}" destId="{12276D70-4A31-4BF2-A896-00346FAE951C}" srcOrd="0" destOrd="0" presId="urn:microsoft.com/office/officeart/2024/layout/NumberedLinearArrowProcess#1"/>
    <dgm:cxn modelId="{D3B1174D-FEA5-4A7F-BCB5-C3E80D4BAB97}" type="presParOf" srcId="{137DB5FE-A0B3-4600-83A0-11A9820D0360}" destId="{D9EC3426-E328-420B-8AC7-F9FADC34507B}" srcOrd="1" destOrd="0" presId="urn:microsoft.com/office/officeart/2024/layout/NumberedLinearArrowProcess#1"/>
    <dgm:cxn modelId="{15B6F19F-BC15-45F1-B440-99BF811EC136}" type="presParOf" srcId="{D9EC3426-E328-420B-8AC7-F9FADC34507B}" destId="{88DE3BEF-0155-4994-807C-6F3288DED64B}" srcOrd="0" destOrd="0" presId="urn:microsoft.com/office/officeart/2024/layout/NumberedLinearArrowProcess#1"/>
    <dgm:cxn modelId="{232AA61D-4B39-4C4E-963B-72BB89AD3C91}" type="presParOf" srcId="{D9EC3426-E328-420B-8AC7-F9FADC34507B}" destId="{8580E1B4-A951-4E18-8B90-1F3E1069E1F9}" srcOrd="1" destOrd="0" presId="urn:microsoft.com/office/officeart/2024/layout/NumberedLinearArrowProcess#1"/>
    <dgm:cxn modelId="{2BBF89EE-8EB5-4076-9B53-793E76BB63E4}" type="presParOf" srcId="{D9EC3426-E328-420B-8AC7-F9FADC34507B}" destId="{41879740-50E6-4A61-A9F0-CD489E9BA215}" srcOrd="2" destOrd="0" presId="urn:microsoft.com/office/officeart/2024/layout/NumberedLinearArrowProcess#1"/>
    <dgm:cxn modelId="{5BF39AE2-A403-40BF-804F-29534B3A0926}" type="presParOf" srcId="{D9EC3426-E328-420B-8AC7-F9FADC34507B}" destId="{9FDA192E-CF60-4858-B269-A16A45B6B925}" srcOrd="3" destOrd="0" presId="urn:microsoft.com/office/officeart/2024/layout/NumberedLinearArrowProcess#1"/>
    <dgm:cxn modelId="{0E8F54E3-FC03-465A-BDA8-4371AC4BFDD5}" type="presParOf" srcId="{D9EC3426-E328-420B-8AC7-F9FADC34507B}" destId="{7C01E96D-70FF-4ABE-A180-A82AA8CEA4D9}" srcOrd="4" destOrd="0" presId="urn:microsoft.com/office/officeart/2024/layout/NumberedLinearArrowProcess#1"/>
    <dgm:cxn modelId="{EB6C453E-90F4-4FF0-A4BA-B5F074872770}" type="presParOf" srcId="{137DB5FE-A0B3-4600-83A0-11A9820D0360}" destId="{FFC9F9C2-5932-401A-AE82-B7FCF429840E}" srcOrd="2" destOrd="0" presId="urn:microsoft.com/office/officeart/2024/layout/NumberedLinearArrowProcess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791E71-6D26-4F1B-9E01-FE994735875C}">
      <dsp:nvSpPr>
        <dsp:cNvPr id="0" name=""/>
        <dsp:cNvSpPr/>
      </dsp:nvSpPr>
      <dsp:spPr>
        <a:xfrm>
          <a:off x="609599" y="0"/>
          <a:ext cx="6908800" cy="3631721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50296E-1975-436F-A316-426070C303F3}">
      <dsp:nvSpPr>
        <dsp:cNvPr id="0" name=""/>
        <dsp:cNvSpPr/>
      </dsp:nvSpPr>
      <dsp:spPr>
        <a:xfrm>
          <a:off x="2536" y="1089516"/>
          <a:ext cx="1298506" cy="14526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/>
            <a:t>Wyzwanie / potrzeba</a:t>
          </a:r>
        </a:p>
      </dsp:txBody>
      <dsp:txXfrm>
        <a:off x="65924" y="1152904"/>
        <a:ext cx="1171730" cy="1325912"/>
      </dsp:txXfrm>
    </dsp:sp>
    <dsp:sp modelId="{73D8D3D6-1E9A-49DC-9A5F-B33EF6120A73}">
      <dsp:nvSpPr>
        <dsp:cNvPr id="0" name=""/>
        <dsp:cNvSpPr/>
      </dsp:nvSpPr>
      <dsp:spPr>
        <a:xfrm>
          <a:off x="1367420" y="1089516"/>
          <a:ext cx="1298506" cy="14526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/>
            <a:t>Oczekiwana zmiana</a:t>
          </a:r>
        </a:p>
      </dsp:txBody>
      <dsp:txXfrm>
        <a:off x="1430808" y="1152904"/>
        <a:ext cx="1171730" cy="1325912"/>
      </dsp:txXfrm>
    </dsp:sp>
    <dsp:sp modelId="{BDD62ED0-8D24-4F71-9906-C2CACFC89F26}">
      <dsp:nvSpPr>
        <dsp:cNvPr id="0" name=""/>
        <dsp:cNvSpPr/>
      </dsp:nvSpPr>
      <dsp:spPr>
        <a:xfrm>
          <a:off x="2732304" y="1089516"/>
          <a:ext cx="1298506" cy="14526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/>
            <a:t>Reforma / inwestycja</a:t>
          </a:r>
        </a:p>
      </dsp:txBody>
      <dsp:txXfrm>
        <a:off x="2795692" y="1152904"/>
        <a:ext cx="1171730" cy="1325912"/>
      </dsp:txXfrm>
    </dsp:sp>
    <dsp:sp modelId="{5298D6FA-0EE4-4B40-B79A-52B09282E28F}">
      <dsp:nvSpPr>
        <dsp:cNvPr id="0" name=""/>
        <dsp:cNvSpPr/>
      </dsp:nvSpPr>
      <dsp:spPr>
        <a:xfrm>
          <a:off x="4097188" y="1089516"/>
          <a:ext cx="1298506" cy="14526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Koszt </a:t>
          </a:r>
          <a:br>
            <a:rPr lang="pl-PL" sz="1600" b="1" kern="1200" dirty="0"/>
          </a:br>
          <a:r>
            <a:rPr lang="pl-PL" sz="1600" b="1" kern="1200" dirty="0"/>
            <a:t>i produkt</a:t>
          </a:r>
        </a:p>
      </dsp:txBody>
      <dsp:txXfrm>
        <a:off x="4160576" y="1152904"/>
        <a:ext cx="1171730" cy="1325912"/>
      </dsp:txXfrm>
    </dsp:sp>
    <dsp:sp modelId="{81561AB3-0720-4331-A174-C69C252C34DA}">
      <dsp:nvSpPr>
        <dsp:cNvPr id="0" name=""/>
        <dsp:cNvSpPr/>
      </dsp:nvSpPr>
      <dsp:spPr>
        <a:xfrm>
          <a:off x="5462072" y="1089516"/>
          <a:ext cx="1298506" cy="14526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Kamień milowy / cel</a:t>
          </a:r>
        </a:p>
      </dsp:txBody>
      <dsp:txXfrm>
        <a:off x="5525460" y="1152904"/>
        <a:ext cx="1171730" cy="1325912"/>
      </dsp:txXfrm>
    </dsp:sp>
    <dsp:sp modelId="{61323061-1082-4F1C-A5F3-10F4EFD4A7BC}">
      <dsp:nvSpPr>
        <dsp:cNvPr id="0" name=""/>
        <dsp:cNvSpPr/>
      </dsp:nvSpPr>
      <dsp:spPr>
        <a:xfrm>
          <a:off x="6826956" y="1089516"/>
          <a:ext cx="1298506" cy="14526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Rezultat</a:t>
          </a:r>
        </a:p>
      </dsp:txBody>
      <dsp:txXfrm>
        <a:off x="6890344" y="1152904"/>
        <a:ext cx="1171730" cy="13259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7CA121-26C6-41BA-BD96-77B900057EEE}">
      <dsp:nvSpPr>
        <dsp:cNvPr id="0" name=""/>
        <dsp:cNvSpPr/>
      </dsp:nvSpPr>
      <dsp:spPr>
        <a:xfrm rot="10800000">
          <a:off x="0" y="0"/>
          <a:ext cx="5998985" cy="1473892"/>
        </a:xfrm>
        <a:prstGeom prst="trapezoid">
          <a:avLst>
            <a:gd name="adj" fmla="val 67836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/>
            <a:t>123,3 mld EUR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PPKR – łączna pula dla Polski</a:t>
          </a:r>
        </a:p>
      </dsp:txBody>
      <dsp:txXfrm rot="-10800000">
        <a:off x="1049822" y="0"/>
        <a:ext cx="3899340" cy="1473892"/>
      </dsp:txXfrm>
    </dsp:sp>
    <dsp:sp modelId="{4982E887-D39B-487E-AD2F-FFCD3F3C840C}">
      <dsp:nvSpPr>
        <dsp:cNvPr id="0" name=""/>
        <dsp:cNvSpPr/>
      </dsp:nvSpPr>
      <dsp:spPr>
        <a:xfrm rot="10800000">
          <a:off x="999830" y="1473892"/>
          <a:ext cx="3999323" cy="1473892"/>
        </a:xfrm>
        <a:prstGeom prst="trapezoid">
          <a:avLst>
            <a:gd name="adj" fmla="val 67836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/>
            <a:t>79,6 mld EUR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/>
            <a:t>polityka spójności</a:t>
          </a:r>
        </a:p>
      </dsp:txBody>
      <dsp:txXfrm rot="-10800000">
        <a:off x="1699712" y="1473892"/>
        <a:ext cx="2599560" cy="1473892"/>
      </dsp:txXfrm>
    </dsp:sp>
    <dsp:sp modelId="{75FEAAE4-2185-40AD-97FE-8EE472DE1749}">
      <dsp:nvSpPr>
        <dsp:cNvPr id="0" name=""/>
        <dsp:cNvSpPr/>
      </dsp:nvSpPr>
      <dsp:spPr>
        <a:xfrm rot="10800000">
          <a:off x="1999661" y="2947784"/>
          <a:ext cx="1999661" cy="1473892"/>
        </a:xfrm>
        <a:prstGeom prst="trapezoid">
          <a:avLst>
            <a:gd name="adj" fmla="val 67836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/>
            <a:t>ok. 35 mld EUR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/>
            <a:t>rozdziały regionalne </a:t>
          </a:r>
          <a:br>
            <a:rPr lang="pl-PL" sz="1800" kern="1200"/>
          </a:br>
          <a:r>
            <a:rPr lang="pl-PL" sz="1800" kern="1200"/>
            <a:t>– 44% środków polityki spójności </a:t>
          </a:r>
          <a:endParaRPr lang="pl-PL" sz="1800" b="1" kern="1200"/>
        </a:p>
      </dsp:txBody>
      <dsp:txXfrm rot="-10800000">
        <a:off x="1999661" y="2947784"/>
        <a:ext cx="1999661" cy="14738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F0EF46-55E8-4008-A111-4BB724BE0601}">
      <dsp:nvSpPr>
        <dsp:cNvPr id="0" name=""/>
        <dsp:cNvSpPr/>
      </dsp:nvSpPr>
      <dsp:spPr>
        <a:xfrm>
          <a:off x="2681" y="1437"/>
          <a:ext cx="7257853" cy="18707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300" kern="1200" dirty="0"/>
            <a:t>Rozdziały regionalne </a:t>
          </a:r>
        </a:p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300" b="1" kern="1200" dirty="0"/>
            <a:t>35 mld EUR</a:t>
          </a:r>
        </a:p>
      </dsp:txBody>
      <dsp:txXfrm>
        <a:off x="57474" y="56230"/>
        <a:ext cx="7148267" cy="1761201"/>
      </dsp:txXfrm>
    </dsp:sp>
    <dsp:sp modelId="{DB41B4DB-6E66-46A0-B3AA-A2539783ABE6}">
      <dsp:nvSpPr>
        <dsp:cNvPr id="0" name=""/>
        <dsp:cNvSpPr/>
      </dsp:nvSpPr>
      <dsp:spPr>
        <a:xfrm>
          <a:off x="2681" y="2065466"/>
          <a:ext cx="3482655" cy="18707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kern="1200" dirty="0"/>
            <a:t>Komponent bazowy (ok. 75%)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b="1" kern="1200" dirty="0"/>
            <a:t>26,3 mld EUR</a:t>
          </a:r>
        </a:p>
      </dsp:txBody>
      <dsp:txXfrm>
        <a:off x="57474" y="2120259"/>
        <a:ext cx="3373069" cy="1761201"/>
      </dsp:txXfrm>
    </dsp:sp>
    <dsp:sp modelId="{D616C8B0-5C50-468A-A925-550200A776B1}">
      <dsp:nvSpPr>
        <dsp:cNvPr id="0" name=""/>
        <dsp:cNvSpPr/>
      </dsp:nvSpPr>
      <dsp:spPr>
        <a:xfrm>
          <a:off x="3777879" y="2065466"/>
          <a:ext cx="3482655" cy="18707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kern="1200" dirty="0"/>
            <a:t>Komponent OSI* (ok. 25%)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b="1" kern="1200" dirty="0"/>
            <a:t>8,7 mld EUR </a:t>
          </a:r>
        </a:p>
      </dsp:txBody>
      <dsp:txXfrm>
        <a:off x="3832672" y="2120259"/>
        <a:ext cx="3373069" cy="176120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9A707C-7B36-4D42-A634-51E1AD86843A}">
      <dsp:nvSpPr>
        <dsp:cNvPr id="0" name=""/>
        <dsp:cNvSpPr/>
      </dsp:nvSpPr>
      <dsp:spPr>
        <a:xfrm>
          <a:off x="999298" y="1378"/>
          <a:ext cx="2251117" cy="135067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1600" b="1" kern="1200" dirty="0"/>
            <a:t>Konkurencyjność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1600" kern="1200" dirty="0"/>
            <a:t>• regionalne systemy innowacji • B+R • MŚP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pl-PL" sz="1600" kern="1200" dirty="0"/>
        </a:p>
      </dsp:txBody>
      <dsp:txXfrm>
        <a:off x="999298" y="1378"/>
        <a:ext cx="2251117" cy="1350670"/>
      </dsp:txXfrm>
    </dsp:sp>
    <dsp:sp modelId="{502E159F-F934-443E-B44D-CABCD5D6B8BA}">
      <dsp:nvSpPr>
        <dsp:cNvPr id="0" name=""/>
        <dsp:cNvSpPr/>
      </dsp:nvSpPr>
      <dsp:spPr>
        <a:xfrm>
          <a:off x="3475528" y="1378"/>
          <a:ext cx="2251117" cy="135067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Rozwój społeczny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• rynek pracy • edukacja </a:t>
          </a:r>
          <a:br>
            <a:rPr lang="pl-PL" sz="1600" kern="1200" dirty="0"/>
          </a:br>
          <a:r>
            <a:rPr lang="pl-PL" sz="1600" kern="1200" dirty="0"/>
            <a:t>i kompetencje • usługi społeczne</a:t>
          </a:r>
        </a:p>
      </dsp:txBody>
      <dsp:txXfrm>
        <a:off x="3475528" y="1378"/>
        <a:ext cx="2251117" cy="1350670"/>
      </dsp:txXfrm>
    </dsp:sp>
    <dsp:sp modelId="{710B278B-2210-4DE2-AEB2-64ADAF3F067C}">
      <dsp:nvSpPr>
        <dsp:cNvPr id="0" name=""/>
        <dsp:cNvSpPr/>
      </dsp:nvSpPr>
      <dsp:spPr>
        <a:xfrm>
          <a:off x="5951757" y="1378"/>
          <a:ext cx="2251117" cy="135067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Ochrona zdrowia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• AOS/POZ • opieka długoterminowa (zakres infrastruktury nadal uzgadniany)</a:t>
          </a:r>
        </a:p>
      </dsp:txBody>
      <dsp:txXfrm>
        <a:off x="5951757" y="1378"/>
        <a:ext cx="2251117" cy="1350670"/>
      </dsp:txXfrm>
    </dsp:sp>
    <dsp:sp modelId="{0BDFDBDD-4522-448C-A0F5-B2CC7505013A}">
      <dsp:nvSpPr>
        <dsp:cNvPr id="0" name=""/>
        <dsp:cNvSpPr/>
      </dsp:nvSpPr>
      <dsp:spPr>
        <a:xfrm>
          <a:off x="999298" y="1577161"/>
          <a:ext cx="2251117" cy="135067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Obszary wiejskie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• przedsiębiorczość • usługi • transport • woda • edukacja i zdrowie</a:t>
          </a:r>
        </a:p>
      </dsp:txBody>
      <dsp:txXfrm>
        <a:off x="999298" y="1577161"/>
        <a:ext cx="2251117" cy="1350670"/>
      </dsp:txXfrm>
    </dsp:sp>
    <dsp:sp modelId="{BD17189B-CB22-420F-8A28-DB2D6DC6782A}">
      <dsp:nvSpPr>
        <dsp:cNvPr id="0" name=""/>
        <dsp:cNvSpPr/>
      </dsp:nvSpPr>
      <dsp:spPr>
        <a:xfrm>
          <a:off x="3475528" y="1577161"/>
          <a:ext cx="2251117" cy="135067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/>
            <a:t>Transport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/>
            <a:t>• kolej regionalna • tabor • transport publiczny • węzły</a:t>
          </a:r>
        </a:p>
      </dsp:txBody>
      <dsp:txXfrm>
        <a:off x="3475528" y="1577161"/>
        <a:ext cx="2251117" cy="1350670"/>
      </dsp:txXfrm>
    </dsp:sp>
    <dsp:sp modelId="{AC8D48D4-6752-4FD4-B60C-94AA45B6C1CD}">
      <dsp:nvSpPr>
        <dsp:cNvPr id="0" name=""/>
        <dsp:cNvSpPr/>
      </dsp:nvSpPr>
      <dsp:spPr>
        <a:xfrm>
          <a:off x="5951757" y="1577161"/>
          <a:ext cx="2251117" cy="135067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/>
            <a:t>Energetyka</a:t>
          </a:r>
          <a:r>
            <a:rPr lang="pl-PL" sz="1600" kern="1200"/>
            <a:t>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/>
            <a:t>• OZE • magazyny energii • energetyka rozproszona • efektywność energetyczna</a:t>
          </a:r>
        </a:p>
      </dsp:txBody>
      <dsp:txXfrm>
        <a:off x="5951757" y="1577161"/>
        <a:ext cx="2251117" cy="1350670"/>
      </dsp:txXfrm>
    </dsp:sp>
    <dsp:sp modelId="{84087982-D6D9-42C8-98BE-5250C6A4734E}">
      <dsp:nvSpPr>
        <dsp:cNvPr id="0" name=""/>
        <dsp:cNvSpPr/>
      </dsp:nvSpPr>
      <dsp:spPr>
        <a:xfrm>
          <a:off x="999298" y="3152943"/>
          <a:ext cx="2251117" cy="135067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/>
            <a:t>Klimat i środowisko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/>
            <a:t>• woda i ścieki • adaptacja • gospodarka wodna • przyroda • odpady</a:t>
          </a:r>
        </a:p>
      </dsp:txBody>
      <dsp:txXfrm>
        <a:off x="999298" y="3152943"/>
        <a:ext cx="2251117" cy="1350670"/>
      </dsp:txXfrm>
    </dsp:sp>
    <dsp:sp modelId="{15358611-7ABF-47B8-A32A-60FCE720EE1F}">
      <dsp:nvSpPr>
        <dsp:cNvPr id="0" name=""/>
        <dsp:cNvSpPr/>
      </dsp:nvSpPr>
      <dsp:spPr>
        <a:xfrm>
          <a:off x="3475528" y="3152943"/>
          <a:ext cx="2251117" cy="135067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/>
            <a:t>Bezpieczne i sprawne państwo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/>
            <a:t>• e-usługi • dane • </a:t>
          </a:r>
          <a:r>
            <a:rPr lang="pl-PL" sz="1600" kern="1200" err="1"/>
            <a:t>cyberbezpieczeństwo</a:t>
          </a:r>
          <a:endParaRPr lang="pl-PL" sz="1600" kern="1200"/>
        </a:p>
      </dsp:txBody>
      <dsp:txXfrm>
        <a:off x="3475528" y="3152943"/>
        <a:ext cx="2251117" cy="1350670"/>
      </dsp:txXfrm>
    </dsp:sp>
    <dsp:sp modelId="{C50C39A8-BDE0-46C4-9987-1F21B6DF7E93}">
      <dsp:nvSpPr>
        <dsp:cNvPr id="0" name=""/>
        <dsp:cNvSpPr/>
      </dsp:nvSpPr>
      <dsp:spPr>
        <a:xfrm>
          <a:off x="5951757" y="3152943"/>
          <a:ext cx="2251117" cy="135067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/>
            <a:t>Wybrane terytoria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/>
            <a:t>• transformacja • obszary wiejskie • Port Polska • obszary przy granicy UE</a:t>
          </a:r>
        </a:p>
      </dsp:txBody>
      <dsp:txXfrm>
        <a:off x="5951757" y="3152943"/>
        <a:ext cx="2251117" cy="135067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BB80F9-9EA3-496B-9F6A-363ACB0D9537}">
      <dsp:nvSpPr>
        <dsp:cNvPr id="0" name=""/>
        <dsp:cNvSpPr/>
      </dsp:nvSpPr>
      <dsp:spPr>
        <a:xfrm>
          <a:off x="1596329" y="416746"/>
          <a:ext cx="1015846" cy="71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3C37E55-1336-4553-836D-51C30749DC2C}">
      <dsp:nvSpPr>
        <dsp:cNvPr id="0" name=""/>
        <dsp:cNvSpPr/>
      </dsp:nvSpPr>
      <dsp:spPr>
        <a:xfrm>
          <a:off x="2525103" y="298363"/>
          <a:ext cx="133511" cy="250764"/>
        </a:xfrm>
        <a:prstGeom prst="chevron">
          <a:avLst>
            <a:gd name="adj" fmla="val 9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076" tIns="165100" rIns="46076" bIns="1651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b="1" kern="1200"/>
            <a:t>maj 2026 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1500" kern="1200"/>
            <a:t>Pierwsze tabele reform </a:t>
          </a:r>
          <a:br>
            <a:rPr lang="pl-PL" sz="1500" kern="1200"/>
          </a:br>
          <a:r>
            <a:rPr lang="pl-PL" sz="1500" kern="1200"/>
            <a:t>i inwestycji: </a:t>
          </a:r>
          <a:endParaRPr lang="pl-PL" sz="1500" b="1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500" kern="1200"/>
            <a:t> uwagi Województwa Mazowieckiego. 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500" kern="1200"/>
        </a:p>
      </dsp:txBody>
      <dsp:txXfrm>
        <a:off x="204023" y="1452063"/>
        <a:ext cx="2494369" cy="1893306"/>
      </dsp:txXfrm>
    </dsp:sp>
    <dsp:sp modelId="{E4325087-5D98-4864-868A-9956653C5889}">
      <dsp:nvSpPr>
        <dsp:cNvPr id="0" name=""/>
        <dsp:cNvSpPr/>
      </dsp:nvSpPr>
      <dsp:spPr>
        <a:xfrm>
          <a:off x="1034431" y="5"/>
          <a:ext cx="833554" cy="833554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347" tIns="32347" rIns="32347" bIns="32347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/>
            <a:t>1</a:t>
          </a:r>
          <a:endParaRPr lang="pl-PL" sz="1500" kern="1200" dirty="0"/>
        </a:p>
      </dsp:txBody>
      <dsp:txXfrm>
        <a:off x="1156502" y="122076"/>
        <a:ext cx="589412" cy="589412"/>
      </dsp:txXfrm>
    </dsp:sp>
    <dsp:sp modelId="{E90C0DE2-AD6B-414E-B88D-C0E8F0B5CB95}">
      <dsp:nvSpPr>
        <dsp:cNvPr id="0" name=""/>
        <dsp:cNvSpPr/>
      </dsp:nvSpPr>
      <dsp:spPr>
        <a:xfrm>
          <a:off x="1451172" y="905558"/>
          <a:ext cx="72" cy="487597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81A3CE-2325-4EB3-9FC1-76C03ECCB78A}">
      <dsp:nvSpPr>
        <dsp:cNvPr id="0" name=""/>
        <dsp:cNvSpPr/>
      </dsp:nvSpPr>
      <dsp:spPr>
        <a:xfrm>
          <a:off x="145120" y="1393160"/>
          <a:ext cx="2612175" cy="20111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076" tIns="165100" rIns="46076" bIns="1651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b="1" kern="1200"/>
            <a:t>maj 2026 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1500" kern="1200"/>
            <a:t>Pierwsze tabele reform </a:t>
          </a:r>
          <a:br>
            <a:rPr lang="pl-PL" sz="1500" kern="1200"/>
          </a:br>
          <a:r>
            <a:rPr lang="pl-PL" sz="1500" kern="1200"/>
            <a:t>i inwestycji: </a:t>
          </a:r>
          <a:endParaRPr lang="pl-PL" sz="1500" b="1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500" kern="1200"/>
            <a:t> uwagi Województwa Mazowieckiego. 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500" kern="1200"/>
        </a:p>
      </dsp:txBody>
      <dsp:txXfrm>
        <a:off x="204023" y="1452063"/>
        <a:ext cx="2494369" cy="1893306"/>
      </dsp:txXfrm>
    </dsp:sp>
    <dsp:sp modelId="{00196BE1-0BC9-4BC2-A58C-9C307D998002}">
      <dsp:nvSpPr>
        <dsp:cNvPr id="0" name=""/>
        <dsp:cNvSpPr/>
      </dsp:nvSpPr>
      <dsp:spPr>
        <a:xfrm>
          <a:off x="2902417" y="416741"/>
          <a:ext cx="2612175" cy="71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373EA56-5C2A-45C8-835D-488B9FF7C9A5}">
      <dsp:nvSpPr>
        <dsp:cNvPr id="0" name=""/>
        <dsp:cNvSpPr/>
      </dsp:nvSpPr>
      <dsp:spPr>
        <a:xfrm>
          <a:off x="5427520" y="298358"/>
          <a:ext cx="133511" cy="250768"/>
        </a:xfrm>
        <a:prstGeom prst="chevron">
          <a:avLst>
            <a:gd name="adj" fmla="val 9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076" tIns="165100" rIns="46076" bIns="1651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b="1" kern="1200"/>
            <a:t>sierpień 2026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1500" kern="1200"/>
            <a:t>Zaktualizowane tabele Priorytetów 1-4: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500" kern="1200"/>
            <a:t> zmiany zakresu inwestycji; 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500" kern="1200"/>
            <a:t> zmiany podziału kraj-region;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500" kern="1200"/>
            <a:t> zadanie oszacowania potrzeb finansowych. </a:t>
          </a:r>
        </a:p>
      </dsp:txBody>
      <dsp:txXfrm>
        <a:off x="3106441" y="1452063"/>
        <a:ext cx="2494369" cy="1893306"/>
      </dsp:txXfrm>
    </dsp:sp>
    <dsp:sp modelId="{E130974D-6637-40AC-B6D8-61CF9A16952F}">
      <dsp:nvSpPr>
        <dsp:cNvPr id="0" name=""/>
        <dsp:cNvSpPr/>
      </dsp:nvSpPr>
      <dsp:spPr>
        <a:xfrm>
          <a:off x="3936848" y="0"/>
          <a:ext cx="833554" cy="833554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347" tIns="32347" rIns="32347" bIns="32347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/>
            <a:t>2</a:t>
          </a:r>
        </a:p>
      </dsp:txBody>
      <dsp:txXfrm>
        <a:off x="4058919" y="122071"/>
        <a:ext cx="589412" cy="589412"/>
      </dsp:txXfrm>
    </dsp:sp>
    <dsp:sp modelId="{B02FE3CA-D593-40A1-9D88-2B3ED6332CB0}">
      <dsp:nvSpPr>
        <dsp:cNvPr id="0" name=""/>
        <dsp:cNvSpPr/>
      </dsp:nvSpPr>
      <dsp:spPr>
        <a:xfrm>
          <a:off x="4353589" y="905554"/>
          <a:ext cx="72" cy="487605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BD5122-6C95-4788-B3BD-20F054BFECB7}">
      <dsp:nvSpPr>
        <dsp:cNvPr id="0" name=""/>
        <dsp:cNvSpPr/>
      </dsp:nvSpPr>
      <dsp:spPr>
        <a:xfrm>
          <a:off x="3047538" y="1393160"/>
          <a:ext cx="2612175" cy="20111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076" tIns="165100" rIns="46076" bIns="1651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b="1" kern="1200"/>
            <a:t>sierpień 2026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1500" kern="1200"/>
            <a:t>Zaktualizowane tabele Priorytetów 1-4: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500" kern="1200"/>
            <a:t> zmiany zakresu inwestycji; 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500" kern="1200"/>
            <a:t> zmiany podziału kraj-region;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500" kern="1200"/>
            <a:t> zadanie oszacowania potrzeb finansowych. </a:t>
          </a:r>
        </a:p>
      </dsp:txBody>
      <dsp:txXfrm>
        <a:off x="3106441" y="1452063"/>
        <a:ext cx="2494369" cy="1893306"/>
      </dsp:txXfrm>
    </dsp:sp>
    <dsp:sp modelId="{0161880C-481A-403F-A948-E3D50E50FC77}">
      <dsp:nvSpPr>
        <dsp:cNvPr id="0" name=""/>
        <dsp:cNvSpPr/>
      </dsp:nvSpPr>
      <dsp:spPr>
        <a:xfrm>
          <a:off x="5804834" y="416741"/>
          <a:ext cx="2612175" cy="7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DBA5433-9776-495F-84D6-C5C5A22BA220}">
      <dsp:nvSpPr>
        <dsp:cNvPr id="0" name=""/>
        <dsp:cNvSpPr/>
      </dsp:nvSpPr>
      <dsp:spPr>
        <a:xfrm>
          <a:off x="8329937" y="298358"/>
          <a:ext cx="133511" cy="250768"/>
        </a:xfrm>
        <a:prstGeom prst="chevron">
          <a:avLst>
            <a:gd name="adj" fmla="val 9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076" tIns="165100" rIns="46076" bIns="1651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b="1" kern="1200" dirty="0"/>
            <a:t>wrzesień 2026 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1500" kern="1200" dirty="0"/>
            <a:t>Spotkania trójstronne </a:t>
          </a:r>
          <a:r>
            <a:rPr lang="pl-PL" sz="1500" kern="1200" dirty="0" err="1"/>
            <a:t>MFiPR</a:t>
          </a:r>
          <a:r>
            <a:rPr lang="pl-PL" sz="1500" kern="1200" dirty="0"/>
            <a:t> – resorty – regiony w 9 obszarach tematycznych: </a:t>
          </a:r>
          <a:endParaRPr lang="pl-PL" sz="1500" b="1" kern="1200" dirty="0"/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500" kern="1200"/>
            <a:t>dalsze uzgodnienia zakresu regionalnego</a:t>
          </a:r>
          <a:r>
            <a:rPr lang="pl-PL" sz="1500" kern="1200">
              <a:latin typeface="Calibri Light" panose="020F0302020204030204"/>
            </a:rPr>
            <a:t>.</a:t>
          </a:r>
          <a:r>
            <a:rPr lang="pl-PL" sz="1500" kern="1200"/>
            <a:t> </a:t>
          </a:r>
          <a:endParaRPr lang="pl-PL" sz="1500" kern="1200">
            <a:latin typeface="Calibri Light" panose="020F0302020204030204"/>
          </a:endParaRPr>
        </a:p>
      </dsp:txBody>
      <dsp:txXfrm>
        <a:off x="6008858" y="1452063"/>
        <a:ext cx="2494369" cy="1893306"/>
      </dsp:txXfrm>
    </dsp:sp>
    <dsp:sp modelId="{EE14686D-BECD-4D50-BBD4-72C0D297AB41}">
      <dsp:nvSpPr>
        <dsp:cNvPr id="0" name=""/>
        <dsp:cNvSpPr/>
      </dsp:nvSpPr>
      <dsp:spPr>
        <a:xfrm>
          <a:off x="6839266" y="0"/>
          <a:ext cx="833554" cy="833554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347" tIns="32347" rIns="32347" bIns="32347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/>
            <a:t>3</a:t>
          </a:r>
        </a:p>
      </dsp:txBody>
      <dsp:txXfrm>
        <a:off x="6961337" y="122071"/>
        <a:ext cx="589412" cy="589412"/>
      </dsp:txXfrm>
    </dsp:sp>
    <dsp:sp modelId="{BCE270E1-8ECB-43EE-8103-0976BB1D280C}">
      <dsp:nvSpPr>
        <dsp:cNvPr id="0" name=""/>
        <dsp:cNvSpPr/>
      </dsp:nvSpPr>
      <dsp:spPr>
        <a:xfrm>
          <a:off x="7256007" y="905554"/>
          <a:ext cx="72" cy="487606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A95FD7-8A1F-46F3-BE34-209B26FFD912}">
      <dsp:nvSpPr>
        <dsp:cNvPr id="0" name=""/>
        <dsp:cNvSpPr/>
      </dsp:nvSpPr>
      <dsp:spPr>
        <a:xfrm>
          <a:off x="5949955" y="1393160"/>
          <a:ext cx="2612175" cy="20111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076" tIns="165100" rIns="46076" bIns="1651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b="1" kern="1200" dirty="0"/>
            <a:t>wrzesień 2026 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1500" kern="1200" dirty="0"/>
            <a:t>Spotkania trójstronne </a:t>
          </a:r>
          <a:r>
            <a:rPr lang="pl-PL" sz="1500" kern="1200" dirty="0" err="1"/>
            <a:t>MFiPR</a:t>
          </a:r>
          <a:r>
            <a:rPr lang="pl-PL" sz="1500" kern="1200" dirty="0"/>
            <a:t> – resorty – regiony w 9 obszarach tematycznych: </a:t>
          </a:r>
          <a:endParaRPr lang="pl-PL" sz="1500" b="1" kern="1200" dirty="0"/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500" kern="1200"/>
            <a:t>dalsze uzgodnienia zakresu regionalnego</a:t>
          </a:r>
          <a:r>
            <a:rPr lang="pl-PL" sz="1500" kern="1200">
              <a:latin typeface="Calibri Light" panose="020F0302020204030204"/>
            </a:rPr>
            <a:t>.</a:t>
          </a:r>
          <a:r>
            <a:rPr lang="pl-PL" sz="1500" kern="1200"/>
            <a:t> </a:t>
          </a:r>
          <a:endParaRPr lang="pl-PL" sz="1500" kern="1200">
            <a:latin typeface="Calibri Light" panose="020F0302020204030204"/>
          </a:endParaRPr>
        </a:p>
      </dsp:txBody>
      <dsp:txXfrm>
        <a:off x="6008858" y="1452063"/>
        <a:ext cx="2494369" cy="1893306"/>
      </dsp:txXfrm>
    </dsp:sp>
    <dsp:sp modelId="{DF9E9AA3-87BF-4BEB-BC98-346E7A9D3BA3}">
      <dsp:nvSpPr>
        <dsp:cNvPr id="0" name=""/>
        <dsp:cNvSpPr/>
      </dsp:nvSpPr>
      <dsp:spPr>
        <a:xfrm>
          <a:off x="8707251" y="416741"/>
          <a:ext cx="1451208" cy="7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B1E25F-5CBD-42B4-B476-4E056B683867}">
      <dsp:nvSpPr>
        <dsp:cNvPr id="0" name=""/>
        <dsp:cNvSpPr/>
      </dsp:nvSpPr>
      <dsp:spPr>
        <a:xfrm>
          <a:off x="9741683" y="0"/>
          <a:ext cx="833554" cy="833554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347" tIns="32347" rIns="32347" bIns="32347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/>
            <a:t>4</a:t>
          </a:r>
        </a:p>
      </dsp:txBody>
      <dsp:txXfrm>
        <a:off x="9863754" y="122071"/>
        <a:ext cx="589412" cy="589412"/>
      </dsp:txXfrm>
    </dsp:sp>
    <dsp:sp modelId="{C050632B-C823-4073-AC64-879838C56624}">
      <dsp:nvSpPr>
        <dsp:cNvPr id="0" name=""/>
        <dsp:cNvSpPr/>
      </dsp:nvSpPr>
      <dsp:spPr>
        <a:xfrm>
          <a:off x="10158424" y="905554"/>
          <a:ext cx="72" cy="487606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C25674-998F-459D-8852-6532D807CAE1}">
      <dsp:nvSpPr>
        <dsp:cNvPr id="0" name=""/>
        <dsp:cNvSpPr/>
      </dsp:nvSpPr>
      <dsp:spPr>
        <a:xfrm>
          <a:off x="8852372" y="1393160"/>
          <a:ext cx="2612175" cy="20111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076" tIns="165100" rIns="46076" bIns="1651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b="1" kern="1200" dirty="0"/>
            <a:t>30 września 2026 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Przekazanie tabel </a:t>
          </a:r>
          <a:br>
            <a:rPr lang="pl-PL" sz="1500" kern="1200" dirty="0"/>
          </a:br>
          <a:r>
            <a:rPr lang="pl-PL" sz="1500" kern="1200" dirty="0"/>
            <a:t>z oszacowaniem potrzeb finansowych. </a:t>
          </a:r>
        </a:p>
      </dsp:txBody>
      <dsp:txXfrm>
        <a:off x="8911275" y="1452063"/>
        <a:ext cx="2494369" cy="189330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BB80F9-9EA3-496B-9F6A-363ACB0D9537}">
      <dsp:nvSpPr>
        <dsp:cNvPr id="0" name=""/>
        <dsp:cNvSpPr/>
      </dsp:nvSpPr>
      <dsp:spPr>
        <a:xfrm>
          <a:off x="1282589" y="325890"/>
          <a:ext cx="811684" cy="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3C37E55-1336-4553-836D-51C30749DC2C}">
      <dsp:nvSpPr>
        <dsp:cNvPr id="0" name=""/>
        <dsp:cNvSpPr/>
      </dsp:nvSpPr>
      <dsp:spPr>
        <a:xfrm>
          <a:off x="2024701" y="231306"/>
          <a:ext cx="106678" cy="200243"/>
        </a:xfrm>
        <a:prstGeom prst="chevron">
          <a:avLst>
            <a:gd name="adj" fmla="val 9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816" tIns="165100" rIns="36816" bIns="16510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b="1" kern="1200" dirty="0"/>
            <a:t>październik/listopad 2026 r</a:t>
          </a:r>
          <a:r>
            <a:rPr lang="pl-PL" sz="1200" b="1" kern="1200" dirty="0"/>
            <a:t>. 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planowane uzgodnienie algorytmu podziału środków pomiędzy regionami oraz propozycji alokacji na rozdziały.</a:t>
          </a:r>
          <a:endParaRPr lang="pl-PL" sz="1500" b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500" kern="1200"/>
        </a:p>
      </dsp:txBody>
      <dsp:txXfrm>
        <a:off x="184171" y="1174299"/>
        <a:ext cx="1964925" cy="2168841"/>
      </dsp:txXfrm>
    </dsp:sp>
    <dsp:sp modelId="{E4325087-5D98-4864-868A-9956653C5889}">
      <dsp:nvSpPr>
        <dsp:cNvPr id="0" name=""/>
        <dsp:cNvSpPr/>
      </dsp:nvSpPr>
      <dsp:spPr>
        <a:xfrm>
          <a:off x="840850" y="142"/>
          <a:ext cx="651567" cy="65156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284" tIns="25284" rIns="25284" bIns="25284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/>
            <a:t>1</a:t>
          </a:r>
        </a:p>
      </dsp:txBody>
      <dsp:txXfrm>
        <a:off x="936270" y="95562"/>
        <a:ext cx="460727" cy="460727"/>
      </dsp:txXfrm>
    </dsp:sp>
    <dsp:sp modelId="{E90C0DE2-AD6B-414E-B88D-C0E8F0B5CB95}">
      <dsp:nvSpPr>
        <dsp:cNvPr id="0" name=""/>
        <dsp:cNvSpPr/>
      </dsp:nvSpPr>
      <dsp:spPr>
        <a:xfrm>
          <a:off x="1166598" y="723664"/>
          <a:ext cx="72" cy="38936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81A3CE-2325-4EB3-9FC1-76C03ECCB78A}">
      <dsp:nvSpPr>
        <dsp:cNvPr id="0" name=""/>
        <dsp:cNvSpPr/>
      </dsp:nvSpPr>
      <dsp:spPr>
        <a:xfrm>
          <a:off x="123039" y="1113167"/>
          <a:ext cx="2087189" cy="22911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16" tIns="165100" rIns="36816" bIns="16510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b="1" kern="1200" dirty="0"/>
            <a:t>październik/listopad 2026 r</a:t>
          </a:r>
          <a:r>
            <a:rPr lang="pl-PL" sz="1200" b="1" kern="1200" dirty="0"/>
            <a:t>. 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planowane uzgodnienie algorytmu podziału środków pomiędzy regionami oraz propozycji alokacji na rozdziały.</a:t>
          </a:r>
          <a:endParaRPr lang="pl-PL" sz="1500" b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500" kern="1200"/>
        </a:p>
      </dsp:txBody>
      <dsp:txXfrm>
        <a:off x="184171" y="1174299"/>
        <a:ext cx="1964925" cy="2168841"/>
      </dsp:txXfrm>
    </dsp:sp>
    <dsp:sp modelId="{00196BE1-0BC9-4BC2-A58C-9C307D998002}">
      <dsp:nvSpPr>
        <dsp:cNvPr id="0" name=""/>
        <dsp:cNvSpPr/>
      </dsp:nvSpPr>
      <dsp:spPr>
        <a:xfrm>
          <a:off x="2326184" y="325804"/>
          <a:ext cx="2087189" cy="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373EA56-5C2A-45C8-835D-488B9FF7C9A5}">
      <dsp:nvSpPr>
        <dsp:cNvPr id="0" name=""/>
        <dsp:cNvSpPr/>
      </dsp:nvSpPr>
      <dsp:spPr>
        <a:xfrm>
          <a:off x="4343801" y="231221"/>
          <a:ext cx="106678" cy="200317"/>
        </a:xfrm>
        <a:prstGeom prst="chevron">
          <a:avLst>
            <a:gd name="adj" fmla="val 9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816" tIns="165100" rIns="36816" bIns="16510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b="1" kern="1200" dirty="0"/>
            <a:t>listopad/grudzień </a:t>
          </a:r>
          <a:br>
            <a:rPr lang="pl-PL" sz="1500" b="1" kern="1200" dirty="0"/>
          </a:br>
          <a:r>
            <a:rPr lang="pl-PL" sz="1500" b="1" kern="1200" dirty="0"/>
            <a:t>2026 r. 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planowane uzgodnienia z województwami dotyczące celów, rezultatów i zakresu rozdziałów regionalnych.</a:t>
          </a:r>
        </a:p>
      </dsp:txBody>
      <dsp:txXfrm>
        <a:off x="2503271" y="1174299"/>
        <a:ext cx="1964925" cy="2168841"/>
      </dsp:txXfrm>
    </dsp:sp>
    <dsp:sp modelId="{E130974D-6637-40AC-B6D8-61CF9A16952F}">
      <dsp:nvSpPr>
        <dsp:cNvPr id="0" name=""/>
        <dsp:cNvSpPr/>
      </dsp:nvSpPr>
      <dsp:spPr>
        <a:xfrm>
          <a:off x="3159950" y="56"/>
          <a:ext cx="651567" cy="65156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284" tIns="25284" rIns="25284" bIns="25284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/>
            <a:t>2</a:t>
          </a:r>
        </a:p>
      </dsp:txBody>
      <dsp:txXfrm>
        <a:off x="3255370" y="95476"/>
        <a:ext cx="460727" cy="460727"/>
      </dsp:txXfrm>
    </dsp:sp>
    <dsp:sp modelId="{B02FE3CA-D593-40A1-9D88-2B3ED6332CB0}">
      <dsp:nvSpPr>
        <dsp:cNvPr id="0" name=""/>
        <dsp:cNvSpPr/>
      </dsp:nvSpPr>
      <dsp:spPr>
        <a:xfrm>
          <a:off x="3485698" y="723605"/>
          <a:ext cx="72" cy="38950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BD5122-6C95-4788-B3BD-20F054BFECB7}">
      <dsp:nvSpPr>
        <dsp:cNvPr id="0" name=""/>
        <dsp:cNvSpPr/>
      </dsp:nvSpPr>
      <dsp:spPr>
        <a:xfrm>
          <a:off x="2442139" y="1113167"/>
          <a:ext cx="2087189" cy="22911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16" tIns="165100" rIns="36816" bIns="16510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b="1" kern="1200" dirty="0"/>
            <a:t>listopad/grudzień </a:t>
          </a:r>
          <a:br>
            <a:rPr lang="pl-PL" sz="1500" b="1" kern="1200" dirty="0"/>
          </a:br>
          <a:r>
            <a:rPr lang="pl-PL" sz="1500" b="1" kern="1200" dirty="0"/>
            <a:t>2026 r. 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planowane uzgodnienia z województwami dotyczące celów, rezultatów i zakresu rozdziałów regionalnych.</a:t>
          </a:r>
        </a:p>
      </dsp:txBody>
      <dsp:txXfrm>
        <a:off x="2503271" y="1174299"/>
        <a:ext cx="1964925" cy="2168841"/>
      </dsp:txXfrm>
    </dsp:sp>
    <dsp:sp modelId="{0161880C-481A-403F-A948-E3D50E50FC77}">
      <dsp:nvSpPr>
        <dsp:cNvPr id="0" name=""/>
        <dsp:cNvSpPr/>
      </dsp:nvSpPr>
      <dsp:spPr>
        <a:xfrm>
          <a:off x="4645284" y="325768"/>
          <a:ext cx="2087189" cy="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DBA5433-9776-495F-84D6-C5C5A22BA220}">
      <dsp:nvSpPr>
        <dsp:cNvPr id="0" name=""/>
        <dsp:cNvSpPr/>
      </dsp:nvSpPr>
      <dsp:spPr>
        <a:xfrm>
          <a:off x="6662901" y="231185"/>
          <a:ext cx="106678" cy="200348"/>
        </a:xfrm>
        <a:prstGeom prst="chevron">
          <a:avLst>
            <a:gd name="adj" fmla="val 9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816" tIns="165100" rIns="36816" bIns="16510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b="1" kern="1200"/>
            <a:t>do końca I kwartału 2027 r.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/>
            <a:t>przygotowanie projektu PPKR, w tym poszczególnych rozdziałów.</a:t>
          </a:r>
          <a:endParaRPr lang="pl-PL" sz="1500" b="1" kern="1200"/>
        </a:p>
      </dsp:txBody>
      <dsp:txXfrm>
        <a:off x="4822371" y="1174299"/>
        <a:ext cx="1964925" cy="2168841"/>
      </dsp:txXfrm>
    </dsp:sp>
    <dsp:sp modelId="{EE14686D-BECD-4D50-BBD4-72C0D297AB41}">
      <dsp:nvSpPr>
        <dsp:cNvPr id="0" name=""/>
        <dsp:cNvSpPr/>
      </dsp:nvSpPr>
      <dsp:spPr>
        <a:xfrm>
          <a:off x="5479050" y="20"/>
          <a:ext cx="651567" cy="65156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284" tIns="25284" rIns="25284" bIns="25284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/>
            <a:t>3</a:t>
          </a:r>
        </a:p>
      </dsp:txBody>
      <dsp:txXfrm>
        <a:off x="5574470" y="95440"/>
        <a:ext cx="460727" cy="460727"/>
      </dsp:txXfrm>
    </dsp:sp>
    <dsp:sp modelId="{BCE270E1-8ECB-43EE-8103-0976BB1D280C}">
      <dsp:nvSpPr>
        <dsp:cNvPr id="0" name=""/>
        <dsp:cNvSpPr/>
      </dsp:nvSpPr>
      <dsp:spPr>
        <a:xfrm>
          <a:off x="5804798" y="723580"/>
          <a:ext cx="72" cy="38956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A95FD7-8A1F-46F3-BE34-209B26FFD912}">
      <dsp:nvSpPr>
        <dsp:cNvPr id="0" name=""/>
        <dsp:cNvSpPr/>
      </dsp:nvSpPr>
      <dsp:spPr>
        <a:xfrm>
          <a:off x="4761239" y="1113167"/>
          <a:ext cx="2087189" cy="22911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16" tIns="165100" rIns="36816" bIns="16510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b="1" kern="1200"/>
            <a:t>do końca I kwartału 2027 r.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/>
            <a:t>przygotowanie projektu PPKR, w tym poszczególnych rozdziałów.</a:t>
          </a:r>
          <a:endParaRPr lang="pl-PL" sz="1500" b="1" kern="1200"/>
        </a:p>
      </dsp:txBody>
      <dsp:txXfrm>
        <a:off x="4822371" y="1174299"/>
        <a:ext cx="1964925" cy="2168841"/>
      </dsp:txXfrm>
    </dsp:sp>
    <dsp:sp modelId="{DF9E9AA3-87BF-4BEB-BC98-346E7A9D3BA3}">
      <dsp:nvSpPr>
        <dsp:cNvPr id="0" name=""/>
        <dsp:cNvSpPr/>
      </dsp:nvSpPr>
      <dsp:spPr>
        <a:xfrm>
          <a:off x="6964384" y="325754"/>
          <a:ext cx="2087189" cy="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E7C490-3BAD-4610-80C1-8FAFCA642BD1}">
      <dsp:nvSpPr>
        <dsp:cNvPr id="0" name=""/>
        <dsp:cNvSpPr/>
      </dsp:nvSpPr>
      <dsp:spPr>
        <a:xfrm>
          <a:off x="8982001" y="231170"/>
          <a:ext cx="106678" cy="200361"/>
        </a:xfrm>
        <a:prstGeom prst="chevron">
          <a:avLst>
            <a:gd name="adj" fmla="val 9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816" tIns="165100" rIns="36816" bIns="16510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b="1" kern="1200"/>
            <a:t>II kwartał 2027 r</a:t>
          </a:r>
          <a:r>
            <a:rPr lang="pl-PL" sz="1500" kern="1200"/>
            <a:t>.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/>
            <a:t>strategiczna ocena oddziaływania na środowisko, ocena DNSH i konsultacje publiczne.</a:t>
          </a:r>
        </a:p>
      </dsp:txBody>
      <dsp:txXfrm>
        <a:off x="7141471" y="1174299"/>
        <a:ext cx="1964925" cy="2168841"/>
      </dsp:txXfrm>
    </dsp:sp>
    <dsp:sp modelId="{98B1E25F-5CBD-42B4-B476-4E056B683867}">
      <dsp:nvSpPr>
        <dsp:cNvPr id="0" name=""/>
        <dsp:cNvSpPr/>
      </dsp:nvSpPr>
      <dsp:spPr>
        <a:xfrm>
          <a:off x="7798150" y="6"/>
          <a:ext cx="651567" cy="65156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284" tIns="25284" rIns="25284" bIns="25284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/>
            <a:t>4</a:t>
          </a:r>
        </a:p>
      </dsp:txBody>
      <dsp:txXfrm>
        <a:off x="7893570" y="95426"/>
        <a:ext cx="460727" cy="460727"/>
      </dsp:txXfrm>
    </dsp:sp>
    <dsp:sp modelId="{C050632B-C823-4073-AC64-879838C56624}">
      <dsp:nvSpPr>
        <dsp:cNvPr id="0" name=""/>
        <dsp:cNvSpPr/>
      </dsp:nvSpPr>
      <dsp:spPr>
        <a:xfrm>
          <a:off x="8123898" y="723570"/>
          <a:ext cx="72" cy="38959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C25674-998F-459D-8852-6532D807CAE1}">
      <dsp:nvSpPr>
        <dsp:cNvPr id="0" name=""/>
        <dsp:cNvSpPr/>
      </dsp:nvSpPr>
      <dsp:spPr>
        <a:xfrm>
          <a:off x="7080339" y="1113167"/>
          <a:ext cx="2087189" cy="22911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16" tIns="165100" rIns="36816" bIns="16510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b="1" kern="1200"/>
            <a:t>II kwartał 2027 r</a:t>
          </a:r>
          <a:r>
            <a:rPr lang="pl-PL" sz="1500" kern="1200"/>
            <a:t>.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/>
            <a:t>strategiczna ocena oddziaływania na środowisko, ocena DNSH i konsultacje publiczne.</a:t>
          </a:r>
        </a:p>
      </dsp:txBody>
      <dsp:txXfrm>
        <a:off x="7141471" y="1174299"/>
        <a:ext cx="1964925" cy="2168841"/>
      </dsp:txXfrm>
    </dsp:sp>
    <dsp:sp modelId="{88DE3BEF-0155-4994-807C-6F3288DED64B}">
      <dsp:nvSpPr>
        <dsp:cNvPr id="0" name=""/>
        <dsp:cNvSpPr/>
      </dsp:nvSpPr>
      <dsp:spPr>
        <a:xfrm>
          <a:off x="9283484" y="325747"/>
          <a:ext cx="1159549" cy="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879740-50E6-4A61-A9F0-CD489E9BA215}">
      <dsp:nvSpPr>
        <dsp:cNvPr id="0" name=""/>
        <dsp:cNvSpPr/>
      </dsp:nvSpPr>
      <dsp:spPr>
        <a:xfrm>
          <a:off x="10117250" y="0"/>
          <a:ext cx="651567" cy="65156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284" tIns="25284" rIns="25284" bIns="25284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900" kern="1200"/>
            <a:t>5</a:t>
          </a:r>
        </a:p>
      </dsp:txBody>
      <dsp:txXfrm>
        <a:off x="10212670" y="95420"/>
        <a:ext cx="460727" cy="460727"/>
      </dsp:txXfrm>
    </dsp:sp>
    <dsp:sp modelId="{7C01E96D-70FF-4ABE-A180-A82AA8CEA4D9}">
      <dsp:nvSpPr>
        <dsp:cNvPr id="0" name=""/>
        <dsp:cNvSpPr/>
      </dsp:nvSpPr>
      <dsp:spPr>
        <a:xfrm>
          <a:off x="10442998" y="723566"/>
          <a:ext cx="72" cy="38960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C9F9C2-5932-401A-AE82-B7FCF429840E}">
      <dsp:nvSpPr>
        <dsp:cNvPr id="0" name=""/>
        <dsp:cNvSpPr/>
      </dsp:nvSpPr>
      <dsp:spPr>
        <a:xfrm>
          <a:off x="9399439" y="1113167"/>
          <a:ext cx="2087189" cy="22911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16" tIns="165100" rIns="36816" bIns="16510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b="1" kern="1200" dirty="0"/>
            <a:t>do końca II kwartału 2027 r. 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planowane przyjęcie PPKR przez Radę Ministrów </a:t>
          </a:r>
          <a:br>
            <a:rPr lang="pl-PL" sz="1400" kern="1200" dirty="0"/>
          </a:br>
          <a:r>
            <a:rPr lang="pl-PL" sz="1400" kern="1200" dirty="0"/>
            <a:t>i przekazanie do Komisji Europejskiej</a:t>
          </a:r>
        </a:p>
      </dsp:txBody>
      <dsp:txXfrm>
        <a:off x="9460571" y="1174299"/>
        <a:ext cx="1964925" cy="21688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24/layout/NumberedLinearArrowProcess#1">
  <dgm:title val=""/>
  <dgm:desc val=""/>
  <dgm:catLst>
    <dgm:cat type="process" pri="17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101" type="sibTrans" cxnId="{1B877EC4-6E0A-4FEB-BAD5-E6411B248CBF}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{B09981E1-D409-413C-BC4E-E0D437262979}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{7FE8FD27-51CB-4A03-AC52-97AC231EFA7E}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dirChoose">
      <dgm:if name="dirNorm" func="var" arg="dir" op="equ" val="norm">
        <dgm:alg type="lin">
          <dgm:param type="linDir" val="fromL"/>
          <dgm:param type="nodeVertAlign" val="t"/>
        </dgm:alg>
      </dgm:if>
      <dgm:else name="dirRev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9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1.7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ctrX" for="ch" forName="nodeText" refType="w" fact="0.5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ctrX" for="ch" forName="nodeText" refType="w" fact="0.5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if>
                <dgm:else name="ifMoreThanOneNode">
                  <dgm:choose name="firstNodeDirChoose">
                    <dgm:if name="firstNodeDirNorm" func="var" arg="dir" op="equ" val="norm">
                      <dgm:constrLst>
                        <dgm:constr type="h"/>
                        <dgm:constr type="h" for="ch" forName="lineNode" val="0.002"/>
                        <dgm:constr type="w" for="ch" forName="lineNode" refType="w" fact="0.35"/>
                        <dgm:constr type="l" for="ch" forName="lineNode" refType="w" fact="0.55"/>
                        <dgm:constr type="w" for="ch" forName="lineArrowNode" refType="w" fact="0.046"/>
                        <dgm:constr type="h" for="ch" forName="lineArrowNode" refType="h" fact="0.18"/>
                        <dgm:constr type="l" for="ch" forName="lineArrowNode" refType="w" fact="0.87"/>
                        <dgm:constr type="t" for="ch" forName="lineArrowNode" refType="h" fact="0.165"/>
                        <dgm:constr type="ctrY" for="ch" forName="lineNode" refType="ctrY" refFor="ch" refForName="sibTransNodeCircle"/>
                        <dgm:constr type="h" for="ch" forName="sibTransNodeCircle" refType="h" fact="0.608"/>
                        <dgm:constr type="h" for="ch" forName="sibTransNodeCircle" refType="w" op="lte" fact="0.54"/>
                        <dgm:constr type="w" for="ch" forName="sibTransNodeCircle" refType="h" refFor="ch" refForName="sibTransNodeCircle"/>
                        <dgm:constr type="ctrX" for="ch" forName="sibTransNodeCircle" refType="w" fact="0.5"/>
                        <dgm:constr type="ctrY" for="ch" forName="sibTransNodeCircle" refType="h" fact="0.25"/>
                        <dgm:constr type="t" for="ch" forName="spacerBetweenCircleAndCallout" refType="b" refFor="ch" refForName="sibTransNodeCircle"/>
                        <dgm:constr type="h" for="ch" forName="spacerBetweenCircleAndCallout" val="2"/>
                        <dgm:constr type="t" for="ch" forName="verticalConnector" refType="b" refFor="ch" refForName="spacerBetweenCircleAndCallout"/>
                        <dgm:constr type="h" for="ch" forName="verticalConnector" refType="h" fact="0.35"/>
                        <dgm:constr type="w" for="ch" forName="verticalConnector" val="0.002"/>
                        <dgm:constr type="ctrX" for="ch" forName="verticalConnector" refType="ctrX" refFor="ch" refForName="sibTransNodeCircle"/>
                      </dgm:constrLst>
                    </dgm:if>
                    <dgm:else name="firstNodeDirRev">
                      <dgm:constrLst>
                        <dgm:constr type="h"/>
                        <dgm:constr type="h" for="ch" forName="lineNode" val="0.002"/>
                        <dgm:constr type="w" for="ch" forName="lineNode" refType="w" fact="0.35"/>
                        <dgm:constr type="l" for="ch" forName="lineNode" refType="w" fact="0.1"/>
                        <dgm:constr type="w" for="ch" forName="lineArrowNode" refType="w" fact="0.046"/>
                        <dgm:constr type="h" for="ch" forName="lineArrowNode" refType="h" fact="0.18"/>
                        <dgm:constr type="l" for="ch" forName="lineArrowNode" refType="w" fact="0.084"/>
                        <dgm:constr type="t" for="ch" forName="lineArrowNode" refType="h" fact="0.165"/>
                        <dgm:constr type="ctrY" for="ch" forName="lineNode" refType="ctrY" refFor="ch" refForName="sibTransNodeCircle"/>
                        <dgm:constr type="h" for="ch" forName="sibTransNodeCircle" refType="h" fact="0.608"/>
                        <dgm:constr type="h" for="ch" forName="sibTransNodeCircle" refType="w" op="lte" fact="0.54"/>
                        <dgm:constr type="w" for="ch" forName="sibTransNodeCircle" refType="h" refFor="ch" refForName="sibTransNodeCircle"/>
                        <dgm:constr type="ctrX" for="ch" forName="sibTransNodeCircle" refType="w" fact="0.5"/>
                        <dgm:constr type="ctrY" for="ch" forName="sibTransNodeCircle" refType="h" fact="0.25"/>
                        <dgm:constr type="t" for="ch" forName="spacerBetweenCircleAndCallout" refType="b" refFor="ch" refForName="sibTransNodeCircle"/>
                        <dgm:constr type="h" for="ch" forName="spacerBetweenCircleAndCallout" val="2"/>
                        <dgm:constr type="t" for="ch" forName="verticalConnector" refType="b" refFor="ch" refForName="spacerBetweenCircleAndCallout"/>
                        <dgm:constr type="h" for="ch" forName="verticalConnector" refType="h" fact="0.35"/>
                        <dgm:constr type="w" for="ch" forName="verticalConnector" val="0.002"/>
                        <dgm:constr type="ctrX" for="ch" forName="verticalConnector" refType="ctrX" refFor="ch" refForName="sibTransNodeCircle"/>
                      </dgm:constrLst>
                    </dgm:else>
                  </dgm:choose>
                </dgm:else>
              </dgm:choose>
            </dgm:if>
            <dgm:if name="ifLastNode" axis="self" ptType="node" func="revPos" op="equ" val="1">
              <dgm:choose name="lastNodeDirChoose">
                <dgm:if name="lastNodeDirNorm" func="var" arg="dir" op="equ" val="norm">
                  <dgm:constrLst>
                    <dgm:constr type="h"/>
                    <dgm:constr type="h" for="ch" forName="lineNode" val="0.002"/>
                    <dgm:constr type="w" for="ch" forName="lineNode" refType="w" fact="0.5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if>
                <dgm:else name="lastNodeDirRev">
                  <dgm:constrLst>
                    <dgm:constr type="h"/>
                    <dgm:constr type="h" for="ch" forName="lineNode" val="0.002"/>
                    <dgm:constr type="w" for="ch" forName="lineNode" refType="w" fact="0.5"/>
                    <dgm:constr type="l" for="ch" forName="lineNode" refType="w" fact="0.5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else>
              </dgm:choose>
            </dgm:if>
            <dgm:else name="allOtherNodes">
              <dgm:choose name="middleNodeDirChoose">
                <dgm:if name="middleNodeDirNorm" func="var" arg="dir" op="equ" val="norm">
                  <dgm:constrLst>
                    <dgm:constr type="h"/>
                    <dgm:constr type="h" for="ch" forName="lineNode" val="0.002"/>
                    <dgm:constr type="w" for="ch" forName="lineNode" refType="w" fact="0.9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87"/>
                    <dgm:constr type="t" for="ch" forName="lineArrowNode" refType="h" fact="0.165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if>
                <dgm:else name="middleNodeDirRev">
                  <dgm:constrLst>
                    <dgm:constr type="h"/>
                    <dgm:constr type="h" for="ch" forName="lineNode" val="0.002"/>
                    <dgm:constr type="w" for="ch" forName="lineNode" refType="w" fact="0.9"/>
                    <dgm:constr type="l" for="ch" forName="lineNode" refType="w" fact="0.1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084"/>
                    <dgm:constr type="t" for="ch" forName="lineArrowNode" refType="h" fact="0.165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else>
              </dgm:choose>
            </dgm:else>
          </dgm:choose>
          <dgm:layoutNode name="lineNode" styleLbl="align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Node1">
            <dgm:alg type="sp"/>
            <dgm:choose name="arrowDirChoose">
              <dgm:if name="arrowNorm" func="var" arg="dir" op="equ" val="norm">
                <dgm:shape xmlns:r="http://schemas.openxmlformats.org/officeDocument/2006/relationships" type="chevron" r:blip="">
                  <dgm:adjLst>
                    <dgm:adj idx="1" val="0.9"/>
                  </dgm:adjLst>
                </dgm:shape>
              </dgm:if>
              <dgm:else name="arrowRev">
                <dgm:shape xmlns:r="http://schemas.openxmlformats.org/officeDocument/2006/relationships" rot="180" type="chevron" r:blip="">
                  <dgm:adjLst>
                    <dgm:adj idx="1" val="0.9"/>
                  </dgm:adjLst>
                </dgm:shape>
              </dgm:else>
            </dgm:choose>
            <dgm:presOf axis="self" ptType="node"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  <dgm:layoutNode name="verticalConnector" styleLbl="alignAccFollowNode1">
              <dgm:alg type="sp"/>
              <dgm:shape xmlns:r="http://schemas.openxmlformats.org/officeDocument/2006/relationships" type="rect" r:blip="">
                <dgm:adjLst/>
              </dgm:shape>
              <dgm:presOf/>
              <dgm:constrLst/>
              <dgm:ruleLst/>
            </dgm:layoutNode>
          </dgm:forEach>
          <dgm:presOf/>
          <dgm:ruleLst/>
        </dgm:layoutNode>
        <dgm:layoutNode name="nodeText" styleLbl="fgAcc1">
          <dgm:varLst>
            <dgm:bulletEnabled val="1"/>
          </dgm:varLst>
          <dgm:alg type="tx">
            <dgm:param type="parTxLTRAlign" val="ctr"/>
            <dgm:param type="parTxRTLAlign" val="r"/>
            <dgm:param type="txAnchorVert" val="t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secFontSz" val="16"/>
            <dgm:constr type="primFontSz" val="18"/>
            <dgm:constr type="h"/>
            <dgm:constr type="tMarg" val="13"/>
            <dgm:constr type="lMarg" refType="w" fact="0.05"/>
            <dgm:constr type="rMarg" refType="w" fact="0.05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24/layout/NumberedLinearArrowProcess#1">
  <dgm:title val=""/>
  <dgm:desc val=""/>
  <dgm:catLst>
    <dgm:cat type="process" pri="17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101" type="sibTrans" cxnId="{1B877EC4-6E0A-4FEB-BAD5-E6411B248CBF}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{B09981E1-D409-413C-BC4E-E0D437262979}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{7FE8FD27-51CB-4A03-AC52-97AC231EFA7E}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dirChoose">
      <dgm:if name="dirNorm" func="var" arg="dir" op="equ" val="norm">
        <dgm:alg type="lin">
          <dgm:param type="linDir" val="fromL"/>
          <dgm:param type="nodeVertAlign" val="t"/>
        </dgm:alg>
      </dgm:if>
      <dgm:else name="dirRev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9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1.7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ctrX" for="ch" forName="nodeText" refType="w" fact="0.5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ctrX" for="ch" forName="nodeText" refType="w" fact="0.5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if>
                <dgm:else name="ifMoreThanOneNode">
                  <dgm:choose name="firstNodeDirChoose">
                    <dgm:if name="firstNodeDirNorm" func="var" arg="dir" op="equ" val="norm">
                      <dgm:constrLst>
                        <dgm:constr type="h"/>
                        <dgm:constr type="h" for="ch" forName="lineNode" val="0.002"/>
                        <dgm:constr type="w" for="ch" forName="lineNode" refType="w" fact="0.35"/>
                        <dgm:constr type="l" for="ch" forName="lineNode" refType="w" fact="0.55"/>
                        <dgm:constr type="w" for="ch" forName="lineArrowNode" refType="w" fact="0.046"/>
                        <dgm:constr type="h" for="ch" forName="lineArrowNode" refType="h" fact="0.18"/>
                        <dgm:constr type="l" for="ch" forName="lineArrowNode" refType="w" fact="0.87"/>
                        <dgm:constr type="t" for="ch" forName="lineArrowNode" refType="h" fact="0.165"/>
                        <dgm:constr type="ctrY" for="ch" forName="lineNode" refType="ctrY" refFor="ch" refForName="sibTransNodeCircle"/>
                        <dgm:constr type="h" for="ch" forName="sibTransNodeCircle" refType="h" fact="0.608"/>
                        <dgm:constr type="h" for="ch" forName="sibTransNodeCircle" refType="w" op="lte" fact="0.54"/>
                        <dgm:constr type="w" for="ch" forName="sibTransNodeCircle" refType="h" refFor="ch" refForName="sibTransNodeCircle"/>
                        <dgm:constr type="ctrX" for="ch" forName="sibTransNodeCircle" refType="w" fact="0.5"/>
                        <dgm:constr type="ctrY" for="ch" forName="sibTransNodeCircle" refType="h" fact="0.25"/>
                        <dgm:constr type="t" for="ch" forName="spacerBetweenCircleAndCallout" refType="b" refFor="ch" refForName="sibTransNodeCircle"/>
                        <dgm:constr type="h" for="ch" forName="spacerBetweenCircleAndCallout" val="2"/>
                        <dgm:constr type="t" for="ch" forName="verticalConnector" refType="b" refFor="ch" refForName="spacerBetweenCircleAndCallout"/>
                        <dgm:constr type="h" for="ch" forName="verticalConnector" refType="h" fact="0.35"/>
                        <dgm:constr type="w" for="ch" forName="verticalConnector" val="0.002"/>
                        <dgm:constr type="ctrX" for="ch" forName="verticalConnector" refType="ctrX" refFor="ch" refForName="sibTransNodeCircle"/>
                      </dgm:constrLst>
                    </dgm:if>
                    <dgm:else name="firstNodeDirRev">
                      <dgm:constrLst>
                        <dgm:constr type="h"/>
                        <dgm:constr type="h" for="ch" forName="lineNode" val="0.002"/>
                        <dgm:constr type="w" for="ch" forName="lineNode" refType="w" fact="0.35"/>
                        <dgm:constr type="l" for="ch" forName="lineNode" refType="w" fact="0.1"/>
                        <dgm:constr type="w" for="ch" forName="lineArrowNode" refType="w" fact="0.046"/>
                        <dgm:constr type="h" for="ch" forName="lineArrowNode" refType="h" fact="0.18"/>
                        <dgm:constr type="l" for="ch" forName="lineArrowNode" refType="w" fact="0.084"/>
                        <dgm:constr type="t" for="ch" forName="lineArrowNode" refType="h" fact="0.165"/>
                        <dgm:constr type="ctrY" for="ch" forName="lineNode" refType="ctrY" refFor="ch" refForName="sibTransNodeCircle"/>
                        <dgm:constr type="h" for="ch" forName="sibTransNodeCircle" refType="h" fact="0.608"/>
                        <dgm:constr type="h" for="ch" forName="sibTransNodeCircle" refType="w" op="lte" fact="0.54"/>
                        <dgm:constr type="w" for="ch" forName="sibTransNodeCircle" refType="h" refFor="ch" refForName="sibTransNodeCircle"/>
                        <dgm:constr type="ctrX" for="ch" forName="sibTransNodeCircle" refType="w" fact="0.5"/>
                        <dgm:constr type="ctrY" for="ch" forName="sibTransNodeCircle" refType="h" fact="0.25"/>
                        <dgm:constr type="t" for="ch" forName="spacerBetweenCircleAndCallout" refType="b" refFor="ch" refForName="sibTransNodeCircle"/>
                        <dgm:constr type="h" for="ch" forName="spacerBetweenCircleAndCallout" val="2"/>
                        <dgm:constr type="t" for="ch" forName="verticalConnector" refType="b" refFor="ch" refForName="spacerBetweenCircleAndCallout"/>
                        <dgm:constr type="h" for="ch" forName="verticalConnector" refType="h" fact="0.35"/>
                        <dgm:constr type="w" for="ch" forName="verticalConnector" val="0.002"/>
                        <dgm:constr type="ctrX" for="ch" forName="verticalConnector" refType="ctrX" refFor="ch" refForName="sibTransNodeCircle"/>
                      </dgm:constrLst>
                    </dgm:else>
                  </dgm:choose>
                </dgm:else>
              </dgm:choose>
            </dgm:if>
            <dgm:if name="ifLastNode" axis="self" ptType="node" func="revPos" op="equ" val="1">
              <dgm:choose name="lastNodeDirChoose">
                <dgm:if name="lastNodeDirNorm" func="var" arg="dir" op="equ" val="norm">
                  <dgm:constrLst>
                    <dgm:constr type="h"/>
                    <dgm:constr type="h" for="ch" forName="lineNode" val="0.002"/>
                    <dgm:constr type="w" for="ch" forName="lineNode" refType="w" fact="0.5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if>
                <dgm:else name="lastNodeDirRev">
                  <dgm:constrLst>
                    <dgm:constr type="h"/>
                    <dgm:constr type="h" for="ch" forName="lineNode" val="0.002"/>
                    <dgm:constr type="w" for="ch" forName="lineNode" refType="w" fact="0.5"/>
                    <dgm:constr type="l" for="ch" forName="lineNode" refType="w" fact="0.5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else>
              </dgm:choose>
            </dgm:if>
            <dgm:else name="allOtherNodes">
              <dgm:choose name="middleNodeDirChoose">
                <dgm:if name="middleNodeDirNorm" func="var" arg="dir" op="equ" val="norm">
                  <dgm:constrLst>
                    <dgm:constr type="h"/>
                    <dgm:constr type="h" for="ch" forName="lineNode" val="0.002"/>
                    <dgm:constr type="w" for="ch" forName="lineNode" refType="w" fact="0.9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87"/>
                    <dgm:constr type="t" for="ch" forName="lineArrowNode" refType="h" fact="0.165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if>
                <dgm:else name="middleNodeDirRev">
                  <dgm:constrLst>
                    <dgm:constr type="h"/>
                    <dgm:constr type="h" for="ch" forName="lineNode" val="0.002"/>
                    <dgm:constr type="w" for="ch" forName="lineNode" refType="w" fact="0.9"/>
                    <dgm:constr type="l" for="ch" forName="lineNode" refType="w" fact="0.1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084"/>
                    <dgm:constr type="t" for="ch" forName="lineArrowNode" refType="h" fact="0.165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else>
              </dgm:choose>
            </dgm:else>
          </dgm:choose>
          <dgm:layoutNode name="lineNode" styleLbl="align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Node1">
            <dgm:alg type="sp"/>
            <dgm:choose name="arrowDirChoose">
              <dgm:if name="arrowNorm" func="var" arg="dir" op="equ" val="norm">
                <dgm:shape xmlns:r="http://schemas.openxmlformats.org/officeDocument/2006/relationships" type="chevron" r:blip="">
                  <dgm:adjLst>
                    <dgm:adj idx="1" val="0.9"/>
                  </dgm:adjLst>
                </dgm:shape>
              </dgm:if>
              <dgm:else name="arrowRev">
                <dgm:shape xmlns:r="http://schemas.openxmlformats.org/officeDocument/2006/relationships" rot="180" type="chevron" r:blip="">
                  <dgm:adjLst>
                    <dgm:adj idx="1" val="0.9"/>
                  </dgm:adjLst>
                </dgm:shape>
              </dgm:else>
            </dgm:choose>
            <dgm:presOf axis="self" ptType="node"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  <dgm:layoutNode name="verticalConnector" styleLbl="alignAccFollowNode1">
              <dgm:alg type="sp"/>
              <dgm:shape xmlns:r="http://schemas.openxmlformats.org/officeDocument/2006/relationships" type="rect" r:blip="">
                <dgm:adjLst/>
              </dgm:shape>
              <dgm:presOf/>
              <dgm:constrLst/>
              <dgm:ruleLst/>
            </dgm:layoutNode>
          </dgm:forEach>
          <dgm:presOf/>
          <dgm:ruleLst/>
        </dgm:layoutNode>
        <dgm:layoutNode name="nodeText" styleLbl="fgAcc1">
          <dgm:varLst>
            <dgm:bulletEnabled val="1"/>
          </dgm:varLst>
          <dgm:alg type="tx">
            <dgm:param type="parTxLTRAlign" val="ctr"/>
            <dgm:param type="parTxRTLAlign" val="r"/>
            <dgm:param type="txAnchorVert" val="t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secFontSz" val="16"/>
            <dgm:constr type="primFontSz" val="18"/>
            <dgm:constr type="h"/>
            <dgm:constr type="tMarg" val="13"/>
            <dgm:constr type="lMarg" refType="w" fact="0.05"/>
            <dgm:constr type="rMarg" refType="w" fact="0.05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#5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#6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24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7890" y="0"/>
            <a:ext cx="2945024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48554E-DB0E-4135-A981-C37898A4794C}" type="datetimeFigureOut">
              <a:rPr lang="pl-PL" smtClean="0"/>
              <a:t>03.11.2026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133" y="4779080"/>
            <a:ext cx="5436235" cy="39103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34274"/>
            <a:ext cx="2945024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7890" y="9434274"/>
            <a:ext cx="2945024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C197C5-86BE-4460-B530-4593F625CB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4909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200" b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C197C5-86BE-4460-B530-4593F625CB83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4568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DF181-F2A9-F2A2-6ECB-26B42A288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4F2F14D6-EB4A-2FB7-AF26-0D73FE46A2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6F022B66-61E6-859F-2726-5DAAD6C67C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0F7DFF4-0A77-47EC-E54C-1107CC7EBD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C197C5-86BE-4460-B530-4593F625CB83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4711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0A388-6171-0D12-501E-FE8C7185F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FE87EFA7-3D2E-818C-B840-225413A150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5D8C42CC-6031-A0F1-A6C6-8A2FFE5325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B3686E6-1322-14E2-D04C-0C9E2E71A9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C197C5-86BE-4460-B530-4593F625CB83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569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4F5DA-3618-AA90-9FEF-55EE1C8FE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DFF5D5BC-922D-4FAA-69A5-6E3D7F9702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4F0C4A9F-75F7-C946-BC81-444039CCFB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1879693-0584-9850-C6D3-D37E99E6F8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C197C5-86BE-4460-B530-4593F625CB83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2071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CEC20-EFEE-737B-2B5D-909359F34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F63F7611-246B-5CF9-CDEA-F60C9145E4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5DD1A6D2-9DD6-F29B-BE0A-2413B2F0E1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9E70F76-B129-5C92-F390-A61DA2318F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C197C5-86BE-4460-B530-4593F625CB83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37948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AA6C9-1540-48FB-560C-755A502C2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5B24FDC1-A72C-EC3B-F35E-B86CEE70D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6303AB71-B1E6-98EA-3954-266DBCA3A5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661441F-FFFB-FE36-46AA-E04DD151A0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C197C5-86BE-4460-B530-4593F625CB83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041403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FFE18-ECC8-266F-143F-B76FBFB6F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71801471-69F9-626D-26F1-B7123967F2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00F76DE9-D514-46CF-4162-2BD8C14AB4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C690EED-D3B6-52BE-2F55-1A916BD8BE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C197C5-86BE-4460-B530-4593F625CB83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90446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C4FFD-A971-71E3-6EE9-D47C58A06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F162AA75-CFB1-7758-951A-FC834AED67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4A474F8C-7518-A010-DD69-5B195D0D34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B41AEE8-6126-71F9-6619-278786569F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C197C5-86BE-4460-B530-4593F625CB83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7998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ED223-7018-1C37-6201-C4F035078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F136DE6C-350E-EC7E-E8CC-533A4E4D2E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A53B1592-9BE4-9C4E-BFCD-16CCA02B3D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BC2C400-027E-2FA1-C7E7-586EA94C29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C197C5-86BE-4460-B530-4593F625CB83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57296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BEF31-069D-5C2B-FBC0-B35F81AD8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46E414F2-BF77-C40B-12DA-331EEA3786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D4F4011B-2AF3-48EF-CB17-4AD62E6D18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5EB3D66-564C-536C-0FB3-A48945D40D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C197C5-86BE-4460-B530-4593F625CB83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25950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C197C5-86BE-4460-B530-4593F625CB83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00719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A2939A-2DE4-4820-51BB-A2E5F07332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41EE765-F73C-ECAC-1F5D-035B2F04F6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C322F41-8E05-872C-82A3-0727A0564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AD06A-367A-446C-AAF3-183D9FF5622A}" type="datetime1">
              <a:rPr lang="pl-PL" smtClean="0"/>
              <a:t>03.11.2026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93739F0-2F27-50B1-57AB-5605DF44C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4A15A18-209B-1C15-A3BA-EFEBFDA44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5BC5C113-C73A-1C5E-B33D-6EFB08842C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192" y="6139307"/>
            <a:ext cx="6833616" cy="58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152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A66E48-3AD3-3C13-9309-D31C27734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6DD597-3871-64F9-1BC7-81602F58CF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DCFBB6D-3BB5-BCD8-6AF5-2B99D2746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B4A4-FF0D-48F0-AB5D-F4660C175872}" type="datetime1">
              <a:rPr lang="pl-PL" smtClean="0"/>
              <a:t>03.11.2026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F075E72-21FE-EFB5-11AC-916DDF86D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5974E4C-8D22-E838-6EBA-11FA47E60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809E0EB6-D2B1-4917-BC50-4681ECFB33D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4040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52BF24-1900-F7D9-1E59-BFC835952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D6357A4-BD30-7F91-BC9E-E6392DD9F7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4FCB99E-B175-EAC2-D1B9-62138F314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E404-BA87-4DA6-9F0E-F4DA6CFB6285}" type="datetime1">
              <a:rPr lang="pl-PL" smtClean="0"/>
              <a:t>03.11.2026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0B8E7E-B16B-1360-906C-D20FADE51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4FFF510-E19D-A9ED-D7F2-EA4EF6CAD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147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0C7329-8436-5C28-8E55-A06B585EF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DC723F3-25D4-0586-6494-53F94B560E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C58910F-D5BB-8CC1-F4EA-A51252A575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7C249A6-99F7-20B3-9275-29FE91917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F643F-E74F-4269-B48E-584316123458}" type="datetime1">
              <a:rPr lang="pl-PL" smtClean="0"/>
              <a:t>03.11.2026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B40F5F2-B811-591F-01FC-1F2476D26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F6C02F1-85F5-E9D6-0380-DA7514297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700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3F9D10-44D1-1095-FEEA-77100FF60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5A1FC02-CDB9-A287-B173-5E9B42DAEE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EB2F8BF-6AC0-3568-FB47-3E817F6F2C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66B9C78F-853D-3098-35C8-5638DC06F8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B6514415-0193-C52D-164E-A398EF8B53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05FF1629-DF80-3EC8-11B0-FD572403F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E723C-AC46-461B-9498-CDFACB9208ED}" type="datetime1">
              <a:rPr lang="pl-PL" smtClean="0"/>
              <a:t>03.11.2026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990CC993-B9D7-240D-972F-D165EA625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4C6C4B02-EE82-321D-621E-3375091E0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6679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D94BB1B-E04D-5448-8B76-3CD658CA3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E5923816-AC96-D8E1-8DA0-44381E6F3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097F3-696E-490B-915E-4CAD7D9E9568}" type="datetime1">
              <a:rPr lang="pl-PL" smtClean="0"/>
              <a:t>03.11.2026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E459AFB0-C3C1-B10A-095D-B5186089D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CE6C475-F87F-8EB6-2952-8CD18B401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271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BDCA9438-9484-9E73-E2BD-BF1E67D67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92EF6-133B-4C25-8AF9-5605C5C6D81F}" type="datetime1">
              <a:rPr lang="pl-PL" smtClean="0"/>
              <a:t>03.11.2026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07B7CAD8-65C0-862F-185B-B76A20903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224F4BA-6AD8-9AD7-8FC2-6C8E50CE5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4460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03E5F5-B3BA-0E45-DCC1-A8360F99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7AA58D1-82BF-BA46-0BD0-026D3D8F9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F186E8F-69FE-C394-FA80-E5AB035D91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F18C566-7999-3516-BF6A-0B4AB4191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4A029-D7F4-49E1-AF87-91ED63E1C24C}" type="datetime1">
              <a:rPr lang="pl-PL" smtClean="0"/>
              <a:t>03.11.2026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606F1B7-A50E-D173-8D07-7627C4E0B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17EE450-3A88-0CB9-0E99-550C9475A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9559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69B54A-9723-2C67-B609-E7D806E07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1DBD784-7EC0-8145-43B9-A6CA27041A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80F3D20-3453-7D61-745E-EEBBC43370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02A9685-B9BD-3562-5A02-8763FF7B7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2986B-6E2C-4974-8DBA-730376E560F7}" type="datetime1">
              <a:rPr lang="pl-PL" smtClean="0"/>
              <a:t>03.11.2026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58C59DF-A55C-B001-3662-B0FE536A0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2D9E199-FCAC-F53A-55C3-D51516F9F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4754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C66879-4B40-CF75-6705-7DB98E069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373129C-6636-D553-7FFE-BAB47CFFF3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73D9654-A7D6-7041-1644-4C17EC17C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A4A19-EE05-4FDF-A075-46F9F56166BE}" type="datetime1">
              <a:rPr lang="pl-PL" smtClean="0"/>
              <a:t>03.11.2026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56127B6-3A3A-B5A0-5DE1-411472837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24215EE-96B2-B8EB-1BA1-EF4AA1A93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3948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85D12CE6-A68B-DB3B-EB9B-ADE2E630FF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194B133-E155-736E-BA3E-22A312F38B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78FFF73-2C54-4701-6454-067D5FBFA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B0810-590F-4D74-AA62-CC83C553C64B}" type="datetime1">
              <a:rPr lang="pl-PL" smtClean="0"/>
              <a:t>03.11.2026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402B827-9CC7-EDCD-A1C4-6A0A26A53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48C4975-F331-2F9D-26BF-0C2AC8CD0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6989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F00BEAE8-C524-34BE-EA8F-CFD2996B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371B008-13A7-C44E-FD27-50701F4C09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E4C9C10-C7FE-4DE8-D621-351C830E78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ACDFB3-F68C-4B66-BE47-D44F641FFADA}" type="datetime1">
              <a:rPr lang="pl-PL" smtClean="0"/>
              <a:t>03.11.2026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404E3EC-7497-6356-D48D-2CE01C9693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8D2CFC2-24F8-7476-16AD-4AFE8BD399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E0EB6-D2B1-4917-BC50-4681ECFB33D7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3975F84E-84B1-47C0-65AA-99C71194CA8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192" y="6139307"/>
            <a:ext cx="6833616" cy="58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698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4DADF5-8E61-F07F-63B4-EB9C49767F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" y="2235199"/>
            <a:ext cx="11003280" cy="2387600"/>
          </a:xfrm>
        </p:spPr>
        <p:txBody>
          <a:bodyPr>
            <a:normAutofit/>
          </a:bodyPr>
          <a:lstStyle/>
          <a:p>
            <a:pPr algn="r"/>
            <a:r>
              <a:rPr lang="pl-PL" sz="4000" b="1" kern="1400" spc="-50" dirty="0">
                <a:solidFill>
                  <a:schemeClr val="bg1"/>
                </a:solidFill>
                <a:effectLst/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Strategia komunikacji Funduszy</a:t>
            </a:r>
            <a:br>
              <a:rPr lang="pl-PL" sz="4000" b="1" kern="1400" spc="-50" dirty="0">
                <a:solidFill>
                  <a:schemeClr val="bg1"/>
                </a:solidFill>
                <a:effectLst/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</a:br>
            <a:r>
              <a:rPr lang="pl-PL" sz="4000" b="1" kern="1400" spc="-50" dirty="0">
                <a:solidFill>
                  <a:schemeClr val="bg1"/>
                </a:solidFill>
                <a:effectLst/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Europejskich dla Mazowsza 2021-2027</a:t>
            </a:r>
            <a:br>
              <a:rPr lang="pl-PL" sz="4000" b="1" kern="1400" spc="-50" dirty="0">
                <a:solidFill>
                  <a:schemeClr val="bg1"/>
                </a:solidFill>
                <a:effectLst/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</a:br>
            <a:endParaRPr lang="pl-PL" sz="4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122C9FF7-3879-44E8-1112-1E6AE5019F87}"/>
              </a:ext>
            </a:extLst>
          </p:cNvPr>
          <p:cNvSpPr/>
          <p:nvPr/>
        </p:nvSpPr>
        <p:spPr>
          <a:xfrm>
            <a:off x="582931" y="818446"/>
            <a:ext cx="11609070" cy="2915599"/>
          </a:xfrm>
          <a:prstGeom prst="rect">
            <a:avLst/>
          </a:prstGeom>
          <a:solidFill>
            <a:srgbClr val="BDE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9391A637-5A87-CF6F-9E53-82AD2646686A}"/>
              </a:ext>
            </a:extLst>
          </p:cNvPr>
          <p:cNvSpPr/>
          <p:nvPr/>
        </p:nvSpPr>
        <p:spPr>
          <a:xfrm>
            <a:off x="-1" y="0"/>
            <a:ext cx="5550615" cy="1715375"/>
          </a:xfrm>
          <a:prstGeom prst="rect">
            <a:avLst/>
          </a:prstGeom>
          <a:solidFill>
            <a:srgbClr val="96C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pic>
        <p:nvPicPr>
          <p:cNvPr id="8" name="Obraz 7" descr="Obraz zawierający tekst&#10;&#10;Opis wygenerowany automatycznie">
            <a:extLst>
              <a:ext uri="{FF2B5EF4-FFF2-40B4-BE49-F238E27FC236}">
                <a16:creationId xmlns:a16="http://schemas.microsoft.com/office/drawing/2014/main" id="{639B80C4-AF33-63CF-A984-48CCB48532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65" y="810102"/>
            <a:ext cx="4967049" cy="90527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ytuł 1">
            <a:extLst>
              <a:ext uri="{FF2B5EF4-FFF2-40B4-BE49-F238E27FC236}">
                <a16:creationId xmlns:a16="http://schemas.microsoft.com/office/drawing/2014/main" id="{03BEFAE0-8649-3448-643C-72C5C935182E}"/>
              </a:ext>
            </a:extLst>
          </p:cNvPr>
          <p:cNvSpPr txBox="1">
            <a:spLocks/>
          </p:cNvSpPr>
          <p:nvPr/>
        </p:nvSpPr>
        <p:spPr>
          <a:xfrm>
            <a:off x="1110643" y="2069392"/>
            <a:ext cx="9969250" cy="185303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l-PL" sz="4000" b="1" kern="1400" spc="-50" dirty="0">
                <a:solidFill>
                  <a:srgbClr val="00206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Stan prac nad Planem Partnerstwa Krajowego </a:t>
            </a:r>
            <a:br>
              <a:rPr lang="pl-PL" sz="4000" b="1" kern="1400" spc="-50" dirty="0">
                <a:solidFill>
                  <a:srgbClr val="00206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</a:br>
            <a:r>
              <a:rPr lang="pl-PL" sz="4000" b="1" kern="1400" spc="-50" dirty="0">
                <a:solidFill>
                  <a:srgbClr val="00206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i Regionalnego na lata 2028–2034 (PPKR) </a:t>
            </a:r>
            <a:br>
              <a:rPr lang="pl-PL" sz="4000" b="1" kern="1400" spc="-50" dirty="0">
                <a:solidFill>
                  <a:srgbClr val="00206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</a:br>
            <a:endParaRPr lang="pl-PL" sz="4000" b="1" kern="1400" spc="-50" dirty="0">
              <a:solidFill>
                <a:srgbClr val="002060"/>
              </a:solidFill>
              <a:latin typeface="+mn-lt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FC1DCE04-5797-90A5-198A-835986EF20E5}"/>
              </a:ext>
            </a:extLst>
          </p:cNvPr>
          <p:cNvSpPr/>
          <p:nvPr/>
        </p:nvSpPr>
        <p:spPr>
          <a:xfrm>
            <a:off x="-1" y="1715375"/>
            <a:ext cx="5550615" cy="4571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highlight>
                <a:srgbClr val="FFFF00"/>
              </a:highlight>
            </a:endParaRP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C61B0438-A49B-4121-669E-FBD74402ACB1}"/>
              </a:ext>
            </a:extLst>
          </p:cNvPr>
          <p:cNvSpPr/>
          <p:nvPr/>
        </p:nvSpPr>
        <p:spPr>
          <a:xfrm>
            <a:off x="745525" y="5868999"/>
            <a:ext cx="4805090" cy="45719"/>
          </a:xfrm>
          <a:prstGeom prst="rect">
            <a:avLst/>
          </a:prstGeom>
          <a:solidFill>
            <a:srgbClr val="BDE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highlight>
                <a:srgbClr val="FFFF00"/>
              </a:highlight>
            </a:endParaRP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7C4FB690-8F4A-2AED-83CC-3A4C6BC52B71}"/>
              </a:ext>
            </a:extLst>
          </p:cNvPr>
          <p:cNvSpPr/>
          <p:nvPr/>
        </p:nvSpPr>
        <p:spPr>
          <a:xfrm>
            <a:off x="5550615" y="5868998"/>
            <a:ext cx="5529278" cy="45719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highlight>
                <a:srgbClr val="FFFF00"/>
              </a:highlight>
            </a:endParaRP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2365E7D8-AD7D-651D-1F67-F67B06AF0D20}"/>
              </a:ext>
            </a:extLst>
          </p:cNvPr>
          <p:cNvSpPr/>
          <p:nvPr/>
        </p:nvSpPr>
        <p:spPr>
          <a:xfrm>
            <a:off x="578458" y="3702379"/>
            <a:ext cx="11609069" cy="170407"/>
          </a:xfrm>
          <a:prstGeom prst="rect">
            <a:avLst/>
          </a:prstGeom>
          <a:solidFill>
            <a:srgbClr val="3D53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8933F97-14CD-D9B5-D6FD-47709033D5D0}"/>
              </a:ext>
            </a:extLst>
          </p:cNvPr>
          <p:cNvSpPr txBox="1"/>
          <p:nvPr/>
        </p:nvSpPr>
        <p:spPr>
          <a:xfrm>
            <a:off x="8127314" y="5446379"/>
            <a:ext cx="295257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500" dirty="0"/>
              <a:t>Warszawa, 5 listopada 2026 r.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D56AF01-A7A3-0A65-09CC-355EB155D1BC}"/>
              </a:ext>
            </a:extLst>
          </p:cNvPr>
          <p:cNvSpPr txBox="1"/>
          <p:nvPr/>
        </p:nvSpPr>
        <p:spPr>
          <a:xfrm>
            <a:off x="1388095" y="4019050"/>
            <a:ext cx="9414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/>
              <a:t>Komitet Monitorujący FEM 2021-2027</a:t>
            </a:r>
          </a:p>
        </p:txBody>
      </p:sp>
      <p:sp>
        <p:nvSpPr>
          <p:cNvPr id="14" name="Podtytuł 2">
            <a:extLst>
              <a:ext uri="{FF2B5EF4-FFF2-40B4-BE49-F238E27FC236}">
                <a16:creationId xmlns:a16="http://schemas.microsoft.com/office/drawing/2014/main" id="{2D9C81D8-8EA3-3EAD-F81A-AA50122DEBD3}"/>
              </a:ext>
            </a:extLst>
          </p:cNvPr>
          <p:cNvSpPr txBox="1">
            <a:spLocks/>
          </p:cNvSpPr>
          <p:nvPr/>
        </p:nvSpPr>
        <p:spPr>
          <a:xfrm>
            <a:off x="745525" y="4873263"/>
            <a:ext cx="6490335" cy="121671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197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1C02E-2CD8-5E50-538E-466AE42E9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ostokąt 18">
            <a:extLst>
              <a:ext uri="{FF2B5EF4-FFF2-40B4-BE49-F238E27FC236}">
                <a16:creationId xmlns:a16="http://schemas.microsoft.com/office/drawing/2014/main" id="{D41BA0EC-715E-E52A-8ABD-75FE0C4CE691}"/>
              </a:ext>
            </a:extLst>
          </p:cNvPr>
          <p:cNvSpPr/>
          <p:nvPr/>
        </p:nvSpPr>
        <p:spPr>
          <a:xfrm>
            <a:off x="-1" y="0"/>
            <a:ext cx="12192001" cy="1277839"/>
          </a:xfrm>
          <a:prstGeom prst="rect">
            <a:avLst/>
          </a:prstGeom>
          <a:solidFill>
            <a:srgbClr val="96C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7EDA9D73-8AE0-D48E-023C-9A265ECDF548}"/>
              </a:ext>
            </a:extLst>
          </p:cNvPr>
          <p:cNvSpPr/>
          <p:nvPr/>
        </p:nvSpPr>
        <p:spPr>
          <a:xfrm>
            <a:off x="9428646" y="1"/>
            <a:ext cx="2763354" cy="1277838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58C226A-71CB-2E0E-4D29-2302CE2BB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18" y="5141343"/>
            <a:ext cx="11447362" cy="86735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lvl="0" indent="-457200" algn="just" defTabSz="889000">
              <a:spcBef>
                <a:spcPct val="0"/>
              </a:spcBef>
              <a:buFont typeface="+mj-lt"/>
              <a:buAutoNum type="arabicParenR"/>
            </a:pPr>
            <a:endParaRPr lang="pl-PL" sz="2000">
              <a:cs typeface="Calibri"/>
            </a:endParaRPr>
          </a:p>
          <a:p>
            <a:pPr marL="457200" lvl="0" indent="-457200" algn="just" defTabSz="889000">
              <a:spcBef>
                <a:spcPct val="0"/>
              </a:spcBef>
              <a:buFont typeface="+mj-lt"/>
              <a:buAutoNum type="arabicParenR"/>
            </a:pPr>
            <a:endParaRPr lang="pl-PL" sz="2000"/>
          </a:p>
          <a:p>
            <a:pPr marL="0" lvl="0" indent="0" algn="just" defTabSz="889000">
              <a:spcBef>
                <a:spcPct val="0"/>
              </a:spcBef>
              <a:spcAft>
                <a:spcPct val="35000"/>
              </a:spcAft>
              <a:buNone/>
            </a:pPr>
            <a:endParaRPr lang="pl-PL" sz="2000"/>
          </a:p>
          <a:p>
            <a:pPr marL="457200" lvl="0" indent="-457200" algn="just" defTabSz="889000">
              <a:spcBef>
                <a:spcPct val="0"/>
              </a:spcBef>
              <a:spcAft>
                <a:spcPct val="35000"/>
              </a:spcAft>
              <a:buFont typeface="+mj-lt"/>
              <a:buAutoNum type="arabicParenR"/>
            </a:pPr>
            <a:endParaRPr lang="pl-PL" sz="2000"/>
          </a:p>
          <a:p>
            <a:pPr marL="0" lvl="0" indent="0" algn="just" defTabSz="889000">
              <a:spcBef>
                <a:spcPct val="0"/>
              </a:spcBef>
              <a:spcAft>
                <a:spcPct val="35000"/>
              </a:spcAft>
              <a:buNone/>
            </a:pPr>
            <a:endParaRPr lang="pl-PL" sz="2000"/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D835563A-D93A-BB40-A93E-670CE49AE0D7}"/>
              </a:ext>
            </a:extLst>
          </p:cNvPr>
          <p:cNvSpPr txBox="1">
            <a:spLocks/>
          </p:cNvSpPr>
          <p:nvPr/>
        </p:nvSpPr>
        <p:spPr>
          <a:xfrm>
            <a:off x="180000" y="0"/>
            <a:ext cx="9180000" cy="12778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000" b="1">
                <a:solidFill>
                  <a:srgbClr val="002060"/>
                </a:solidFill>
                <a:latin typeface="+mn-lt"/>
              </a:rPr>
              <a:t>Plan Partnerstwa Krajowego i Regionalnego 2028-2034 </a:t>
            </a:r>
          </a:p>
          <a:p>
            <a:r>
              <a:rPr lang="pl-PL" sz="2000" b="1">
                <a:solidFill>
                  <a:srgbClr val="002060"/>
                </a:solidFill>
                <a:latin typeface="+mn-lt"/>
              </a:rPr>
              <a:t>Nowa logika programowania </a:t>
            </a:r>
          </a:p>
          <a:p>
            <a:endParaRPr lang="pl-PL" sz="2000" b="1">
              <a:solidFill>
                <a:srgbClr val="002060"/>
              </a:solidFill>
              <a:latin typeface="+mn-lt"/>
            </a:endParaRPr>
          </a:p>
        </p:txBody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1834F9C2-56E5-803E-686B-2066607F7820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F4B95946-37E3-9212-DAD1-F63F02B5CBA4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808147BC-E9B7-0132-5F19-50240D925B96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sp>
        <p:nvSpPr>
          <p:cNvPr id="20" name="Prostokąt 19">
            <a:extLst>
              <a:ext uri="{FF2B5EF4-FFF2-40B4-BE49-F238E27FC236}">
                <a16:creationId xmlns:a16="http://schemas.microsoft.com/office/drawing/2014/main" id="{9B82A8F2-C485-4056-6DD7-492C8CFFF573}"/>
              </a:ext>
            </a:extLst>
          </p:cNvPr>
          <p:cNvSpPr/>
          <p:nvPr/>
        </p:nvSpPr>
        <p:spPr>
          <a:xfrm rot="16200000">
            <a:off x="8764096" y="613288"/>
            <a:ext cx="1277841" cy="5125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highlight>
                <a:srgbClr val="FFFF00"/>
              </a:highlight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E1BC17B-3752-1BA7-09F5-805B16825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2</a:t>
            </a:fld>
            <a:endParaRPr lang="pl-PL"/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5B72C0BA-A7C0-2087-9AF4-EA838194495C}"/>
              </a:ext>
            </a:extLst>
          </p:cNvPr>
          <p:cNvSpPr txBox="1"/>
          <p:nvPr/>
        </p:nvSpPr>
        <p:spPr>
          <a:xfrm>
            <a:off x="8894873" y="1333416"/>
            <a:ext cx="323490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/>
              <a:t>Co to oznacza dla regionu?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/>
              <a:t>wcześniejsze określenie potrzeb i kosztów;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/>
              <a:t>wskazanie mierzalnych efektów możliwych do osiągnięcia do 2034 r.;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/>
              <a:t>większe znaczenie kamieni milowych i celów dla uruchamiania płatności.</a:t>
            </a:r>
          </a:p>
          <a:p>
            <a:endParaRPr lang="pl-PL"/>
          </a:p>
          <a:p>
            <a:r>
              <a:rPr lang="pl-PL" b="1"/>
              <a:t>Oszacowanie potrzeb finansowych jest jednym </a:t>
            </a:r>
            <a:br>
              <a:rPr lang="pl-PL" b="1"/>
            </a:br>
            <a:r>
              <a:rPr lang="pl-PL" b="1"/>
              <a:t>z elementów przygotowania rozdziału regionalnego PPKR </a:t>
            </a:r>
            <a:br>
              <a:rPr lang="pl-PL" b="1"/>
            </a:br>
            <a:r>
              <a:rPr lang="pl-PL" b="1"/>
              <a:t>– nie oznacza ostatecznego podziału przyszłej alokacji.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A1609E58-1688-988E-D40F-100F719004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6874535"/>
              </p:ext>
            </p:extLst>
          </p:nvPr>
        </p:nvGraphicFramePr>
        <p:xfrm>
          <a:off x="410361" y="1613139"/>
          <a:ext cx="8128000" cy="3631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36295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E4A5B-B6A8-E6D1-0AF4-A01AA0975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ostokąt 18">
            <a:extLst>
              <a:ext uri="{FF2B5EF4-FFF2-40B4-BE49-F238E27FC236}">
                <a16:creationId xmlns:a16="http://schemas.microsoft.com/office/drawing/2014/main" id="{8B51902F-771C-D24F-7D98-508F80135E75}"/>
              </a:ext>
            </a:extLst>
          </p:cNvPr>
          <p:cNvSpPr/>
          <p:nvPr/>
        </p:nvSpPr>
        <p:spPr>
          <a:xfrm>
            <a:off x="-1" y="0"/>
            <a:ext cx="12192001" cy="1277839"/>
          </a:xfrm>
          <a:prstGeom prst="rect">
            <a:avLst/>
          </a:prstGeom>
          <a:solidFill>
            <a:srgbClr val="96C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180BF616-C9A8-C556-BC97-33D71CCDEEB9}"/>
              </a:ext>
            </a:extLst>
          </p:cNvPr>
          <p:cNvSpPr/>
          <p:nvPr/>
        </p:nvSpPr>
        <p:spPr>
          <a:xfrm>
            <a:off x="9428646" y="1"/>
            <a:ext cx="2763354" cy="1277838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4908BEF-0579-DEA5-01B9-FDDBEFC24B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18" y="5141343"/>
            <a:ext cx="11447362" cy="86735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lvl="0" indent="-457200" algn="just" defTabSz="889000">
              <a:spcBef>
                <a:spcPct val="0"/>
              </a:spcBef>
              <a:buFont typeface="+mj-lt"/>
              <a:buAutoNum type="arabicParenR"/>
            </a:pPr>
            <a:endParaRPr lang="pl-PL" sz="2000">
              <a:cs typeface="Calibri"/>
            </a:endParaRPr>
          </a:p>
          <a:p>
            <a:pPr marL="457200" lvl="0" indent="-457200" algn="just" defTabSz="889000">
              <a:spcBef>
                <a:spcPct val="0"/>
              </a:spcBef>
              <a:buFont typeface="+mj-lt"/>
              <a:buAutoNum type="arabicParenR"/>
            </a:pPr>
            <a:endParaRPr lang="pl-PL" sz="2000"/>
          </a:p>
          <a:p>
            <a:pPr marL="0" lvl="0" indent="0" algn="just" defTabSz="889000">
              <a:spcBef>
                <a:spcPct val="0"/>
              </a:spcBef>
              <a:spcAft>
                <a:spcPct val="35000"/>
              </a:spcAft>
              <a:buNone/>
            </a:pPr>
            <a:endParaRPr lang="pl-PL" sz="2000"/>
          </a:p>
          <a:p>
            <a:pPr marL="457200" lvl="0" indent="-457200" algn="just" defTabSz="889000">
              <a:spcBef>
                <a:spcPct val="0"/>
              </a:spcBef>
              <a:spcAft>
                <a:spcPct val="35000"/>
              </a:spcAft>
              <a:buFont typeface="+mj-lt"/>
              <a:buAutoNum type="arabicParenR"/>
            </a:pPr>
            <a:endParaRPr lang="pl-PL" sz="2000"/>
          </a:p>
          <a:p>
            <a:pPr marL="0" lvl="0" indent="0" algn="just" defTabSz="889000">
              <a:spcBef>
                <a:spcPct val="0"/>
              </a:spcBef>
              <a:spcAft>
                <a:spcPct val="35000"/>
              </a:spcAft>
              <a:buNone/>
            </a:pPr>
            <a:endParaRPr lang="pl-PL" sz="2000"/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6BF9B68C-C2DE-EC38-E443-EE62234536DB}"/>
              </a:ext>
            </a:extLst>
          </p:cNvPr>
          <p:cNvSpPr txBox="1">
            <a:spLocks/>
          </p:cNvSpPr>
          <p:nvPr/>
        </p:nvSpPr>
        <p:spPr>
          <a:xfrm>
            <a:off x="180000" y="0"/>
            <a:ext cx="9180000" cy="12778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000" b="1" dirty="0">
                <a:solidFill>
                  <a:srgbClr val="002060"/>
                </a:solidFill>
                <a:latin typeface="+mn-lt"/>
              </a:rPr>
              <a:t>Plan Partnerstwa Krajowego i Regionalnego 2028-2034 </a:t>
            </a:r>
          </a:p>
          <a:p>
            <a:r>
              <a:rPr lang="pl-PL" sz="2000" b="1" dirty="0">
                <a:solidFill>
                  <a:srgbClr val="002060"/>
                </a:solidFill>
                <a:latin typeface="+mn-lt"/>
              </a:rPr>
              <a:t>Najważniejsze zmiany w modelu programowania</a:t>
            </a:r>
          </a:p>
        </p:txBody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D063EBCC-C842-904D-6D39-3DB03CBC3299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EC388350-6219-64F5-81EA-656C1D7E5C56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40E17EA2-5B74-4A2C-5979-D561048DF4C7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sp>
        <p:nvSpPr>
          <p:cNvPr id="20" name="Prostokąt 19">
            <a:extLst>
              <a:ext uri="{FF2B5EF4-FFF2-40B4-BE49-F238E27FC236}">
                <a16:creationId xmlns:a16="http://schemas.microsoft.com/office/drawing/2014/main" id="{922F216F-0670-87B7-25BA-44B45F9A4BD9}"/>
              </a:ext>
            </a:extLst>
          </p:cNvPr>
          <p:cNvSpPr/>
          <p:nvPr/>
        </p:nvSpPr>
        <p:spPr>
          <a:xfrm rot="16200000">
            <a:off x="8764096" y="613288"/>
            <a:ext cx="1277841" cy="5125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highlight>
                <a:srgbClr val="FFFF00"/>
              </a:highlight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76774DB-3740-8F44-D474-9131467F1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3</a:t>
            </a:fld>
            <a:endParaRPr lang="pl-PL"/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283E365E-B29C-C2ED-0D95-ED6CA0E3BCCF}"/>
              </a:ext>
            </a:extLst>
          </p:cNvPr>
          <p:cNvSpPr txBox="1"/>
          <p:nvPr/>
        </p:nvSpPr>
        <p:spPr>
          <a:xfrm>
            <a:off x="8894873" y="1333416"/>
            <a:ext cx="3234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b="1" dirty="0"/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CC72A6A5-ABF0-E124-B6F1-64491E3E70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2919853"/>
              </p:ext>
            </p:extLst>
          </p:nvPr>
        </p:nvGraphicFramePr>
        <p:xfrm>
          <a:off x="796278" y="1716657"/>
          <a:ext cx="10376291" cy="3378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7760">
                  <a:extLst>
                    <a:ext uri="{9D8B030D-6E8A-4147-A177-3AD203B41FA5}">
                      <a16:colId xmlns:a16="http://schemas.microsoft.com/office/drawing/2014/main" val="3407334995"/>
                    </a:ext>
                  </a:extLst>
                </a:gridCol>
                <a:gridCol w="5038531">
                  <a:extLst>
                    <a:ext uri="{9D8B030D-6E8A-4147-A177-3AD203B41FA5}">
                      <a16:colId xmlns:a16="http://schemas.microsoft.com/office/drawing/2014/main" val="2271837579"/>
                    </a:ext>
                  </a:extLst>
                </a:gridCol>
              </a:tblGrid>
              <a:tr h="409446">
                <a:tc>
                  <a:txBody>
                    <a:bodyPr/>
                    <a:lstStyle/>
                    <a:p>
                      <a:r>
                        <a:rPr lang="pl-PL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Obecna perspektywa 2021–2027</a:t>
                      </a:r>
                      <a:endParaRPr lang="pl-PL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Planowana perspektywa 2028–2034</a:t>
                      </a:r>
                      <a:endParaRPr lang="pl-PL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5629663"/>
                  </a:ext>
                </a:extLst>
              </a:tr>
              <a:tr h="566690">
                <a:tc>
                  <a:txBody>
                    <a:bodyPr/>
                    <a:lstStyle/>
                    <a:p>
                      <a:r>
                        <a:rPr lang="pl-PL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Odrębne programy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pl-PL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Jeden PPKR z rozdziałami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5382768"/>
                  </a:ext>
                </a:extLst>
              </a:tr>
              <a:tr h="559350">
                <a:tc>
                  <a:txBody>
                    <a:bodyPr/>
                    <a:lstStyle/>
                    <a:p>
                      <a:r>
                        <a:rPr lang="pl-PL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Priorytety i działania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pl-PL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Reformy i inwestycje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0805243"/>
                  </a:ext>
                </a:extLst>
              </a:tr>
              <a:tr h="559350">
                <a:tc>
                  <a:txBody>
                    <a:bodyPr/>
                    <a:lstStyle/>
                    <a:p>
                      <a:r>
                        <a:rPr lang="pl-PL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Duże znaczenie rozliczenia wydatków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pl-PL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Większy nacisk na osiągnięcie rezultatów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7296169"/>
                  </a:ext>
                </a:extLst>
              </a:tr>
              <a:tr h="559350">
                <a:tc>
                  <a:txBody>
                    <a:bodyPr/>
                    <a:lstStyle/>
                    <a:p>
                      <a:r>
                        <a:rPr lang="pl-PL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Wskaźniki produktu i rezultatu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pl-PL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Kamienie milowe i wartości docelowe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8019191"/>
                  </a:ext>
                </a:extLst>
              </a:tr>
              <a:tr h="724404">
                <a:tc>
                  <a:txBody>
                    <a:bodyPr/>
                    <a:lstStyle/>
                    <a:p>
                      <a:r>
                        <a:rPr lang="pl-PL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System zarządzania programami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pl-PL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Silniejsza koordynacja na poziomie całego planu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95832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7994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5B8FE-CB01-D4CF-7BFF-5EC7D22C0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ostokąt 18">
            <a:extLst>
              <a:ext uri="{FF2B5EF4-FFF2-40B4-BE49-F238E27FC236}">
                <a16:creationId xmlns:a16="http://schemas.microsoft.com/office/drawing/2014/main" id="{0ECE9511-3E3D-4757-EBBD-C970F96DA629}"/>
              </a:ext>
            </a:extLst>
          </p:cNvPr>
          <p:cNvSpPr/>
          <p:nvPr/>
        </p:nvSpPr>
        <p:spPr>
          <a:xfrm>
            <a:off x="-1" y="0"/>
            <a:ext cx="12192001" cy="1277839"/>
          </a:xfrm>
          <a:prstGeom prst="rect">
            <a:avLst/>
          </a:prstGeom>
          <a:solidFill>
            <a:srgbClr val="96C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A0EED968-039A-B235-9046-95445F58DD60}"/>
              </a:ext>
            </a:extLst>
          </p:cNvPr>
          <p:cNvSpPr/>
          <p:nvPr/>
        </p:nvSpPr>
        <p:spPr>
          <a:xfrm>
            <a:off x="9428646" y="1"/>
            <a:ext cx="2763354" cy="1277838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1D464D1-7F31-2358-03D3-4D98B0A11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18" y="5141343"/>
            <a:ext cx="11447362" cy="86735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lvl="0" indent="-457200" algn="just" defTabSz="889000">
              <a:spcBef>
                <a:spcPct val="0"/>
              </a:spcBef>
              <a:buFont typeface="+mj-lt"/>
              <a:buAutoNum type="arabicParenR"/>
            </a:pPr>
            <a:endParaRPr lang="pl-PL" sz="2000">
              <a:cs typeface="Calibri"/>
            </a:endParaRPr>
          </a:p>
          <a:p>
            <a:pPr marL="457200" lvl="0" indent="-457200" algn="just" defTabSz="889000">
              <a:spcBef>
                <a:spcPct val="0"/>
              </a:spcBef>
              <a:buFont typeface="+mj-lt"/>
              <a:buAutoNum type="arabicParenR"/>
            </a:pPr>
            <a:endParaRPr lang="pl-PL" sz="2000"/>
          </a:p>
          <a:p>
            <a:pPr marL="0" lvl="0" indent="0" algn="just" defTabSz="889000">
              <a:spcBef>
                <a:spcPct val="0"/>
              </a:spcBef>
              <a:spcAft>
                <a:spcPct val="35000"/>
              </a:spcAft>
              <a:buNone/>
            </a:pPr>
            <a:endParaRPr lang="pl-PL" sz="2000"/>
          </a:p>
          <a:p>
            <a:pPr marL="457200" lvl="0" indent="-457200" algn="just" defTabSz="889000">
              <a:spcBef>
                <a:spcPct val="0"/>
              </a:spcBef>
              <a:spcAft>
                <a:spcPct val="35000"/>
              </a:spcAft>
              <a:buFont typeface="+mj-lt"/>
              <a:buAutoNum type="arabicParenR"/>
            </a:pPr>
            <a:endParaRPr lang="pl-PL" sz="2000"/>
          </a:p>
          <a:p>
            <a:pPr marL="0" lvl="0" indent="0" algn="just" defTabSz="889000">
              <a:spcBef>
                <a:spcPct val="0"/>
              </a:spcBef>
              <a:spcAft>
                <a:spcPct val="35000"/>
              </a:spcAft>
              <a:buNone/>
            </a:pPr>
            <a:endParaRPr lang="pl-PL" sz="2000"/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E43F9526-D64F-7854-D2EC-58D660933901}"/>
              </a:ext>
            </a:extLst>
          </p:cNvPr>
          <p:cNvSpPr txBox="1">
            <a:spLocks/>
          </p:cNvSpPr>
          <p:nvPr/>
        </p:nvSpPr>
        <p:spPr>
          <a:xfrm>
            <a:off x="180000" y="0"/>
            <a:ext cx="9180000" cy="12778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000" b="1">
                <a:solidFill>
                  <a:srgbClr val="002060"/>
                </a:solidFill>
                <a:latin typeface="+mn-lt"/>
              </a:rPr>
              <a:t>Plan Partnerstwa Krajowego i Regionalnego 2028-2034 </a:t>
            </a:r>
          </a:p>
          <a:p>
            <a:r>
              <a:rPr lang="pl-PL" sz="2000" b="1">
                <a:solidFill>
                  <a:srgbClr val="002060"/>
                </a:solidFill>
                <a:latin typeface="+mn-lt"/>
              </a:rPr>
              <a:t>Wysokość środków dla regionów </a:t>
            </a:r>
          </a:p>
          <a:p>
            <a:endParaRPr lang="pl-PL" sz="2000" b="1">
              <a:solidFill>
                <a:srgbClr val="002060"/>
              </a:solidFill>
              <a:latin typeface="+mn-lt"/>
            </a:endParaRPr>
          </a:p>
        </p:txBody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39820655-D62F-4695-0CF2-017E8B881B16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D5024A1E-7A15-AA25-3EE7-3BA9B0292293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1B9A20B1-F79B-8AE6-4390-CBB7156C5DD0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sp>
        <p:nvSpPr>
          <p:cNvPr id="20" name="Prostokąt 19">
            <a:extLst>
              <a:ext uri="{FF2B5EF4-FFF2-40B4-BE49-F238E27FC236}">
                <a16:creationId xmlns:a16="http://schemas.microsoft.com/office/drawing/2014/main" id="{F161EC98-626F-258A-0836-03F16C6216CF}"/>
              </a:ext>
            </a:extLst>
          </p:cNvPr>
          <p:cNvSpPr/>
          <p:nvPr/>
        </p:nvSpPr>
        <p:spPr>
          <a:xfrm rot="16200000">
            <a:off x="8764096" y="613288"/>
            <a:ext cx="1277841" cy="5125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highlight>
                <a:srgbClr val="FFFF00"/>
              </a:highlight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D58E5DB-94FD-15AE-AE6D-A22982C0A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4</a:t>
            </a:fld>
            <a:endParaRPr lang="pl-PL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0154A1D-8172-A6EC-B8BF-2435D54116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1653224"/>
              </p:ext>
            </p:extLst>
          </p:nvPr>
        </p:nvGraphicFramePr>
        <p:xfrm>
          <a:off x="3096506" y="1436056"/>
          <a:ext cx="5998985" cy="44216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1136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6342E-9225-D220-63A6-5B54D535D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ostokąt 18">
            <a:extLst>
              <a:ext uri="{FF2B5EF4-FFF2-40B4-BE49-F238E27FC236}">
                <a16:creationId xmlns:a16="http://schemas.microsoft.com/office/drawing/2014/main" id="{51793477-868B-ED5C-32DB-AE34B2554612}"/>
              </a:ext>
            </a:extLst>
          </p:cNvPr>
          <p:cNvSpPr/>
          <p:nvPr/>
        </p:nvSpPr>
        <p:spPr>
          <a:xfrm>
            <a:off x="-1" y="0"/>
            <a:ext cx="12192001" cy="1277839"/>
          </a:xfrm>
          <a:prstGeom prst="rect">
            <a:avLst/>
          </a:prstGeom>
          <a:solidFill>
            <a:srgbClr val="96C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84E2A4E2-D091-CFF7-38D1-D0DD1EA06B2C}"/>
              </a:ext>
            </a:extLst>
          </p:cNvPr>
          <p:cNvSpPr/>
          <p:nvPr/>
        </p:nvSpPr>
        <p:spPr>
          <a:xfrm>
            <a:off x="9428646" y="1"/>
            <a:ext cx="2763354" cy="1277838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513CD1C-8993-9167-9C74-F21B44F02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18" y="5141343"/>
            <a:ext cx="11447362" cy="86735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lvl="0" indent="-457200" algn="just" defTabSz="889000">
              <a:spcBef>
                <a:spcPct val="0"/>
              </a:spcBef>
              <a:buFont typeface="+mj-lt"/>
              <a:buAutoNum type="arabicParenR"/>
            </a:pPr>
            <a:endParaRPr lang="pl-PL" sz="2000">
              <a:cs typeface="Calibri"/>
            </a:endParaRPr>
          </a:p>
          <a:p>
            <a:pPr marL="457200" lvl="0" indent="-457200" algn="just" defTabSz="889000">
              <a:spcBef>
                <a:spcPct val="0"/>
              </a:spcBef>
              <a:buFont typeface="+mj-lt"/>
              <a:buAutoNum type="arabicParenR"/>
            </a:pPr>
            <a:endParaRPr lang="pl-PL" sz="2000"/>
          </a:p>
          <a:p>
            <a:pPr marL="0" lvl="0" indent="0" algn="just" defTabSz="889000">
              <a:spcBef>
                <a:spcPct val="0"/>
              </a:spcBef>
              <a:spcAft>
                <a:spcPct val="35000"/>
              </a:spcAft>
              <a:buNone/>
            </a:pPr>
            <a:endParaRPr lang="pl-PL" sz="2000"/>
          </a:p>
          <a:p>
            <a:pPr marL="457200" lvl="0" indent="-457200" algn="just" defTabSz="889000">
              <a:spcBef>
                <a:spcPct val="0"/>
              </a:spcBef>
              <a:spcAft>
                <a:spcPct val="35000"/>
              </a:spcAft>
              <a:buFont typeface="+mj-lt"/>
              <a:buAutoNum type="arabicParenR"/>
            </a:pPr>
            <a:endParaRPr lang="pl-PL" sz="2000"/>
          </a:p>
          <a:p>
            <a:pPr marL="0" lvl="0" indent="0" algn="just" defTabSz="889000">
              <a:spcBef>
                <a:spcPct val="0"/>
              </a:spcBef>
              <a:spcAft>
                <a:spcPct val="35000"/>
              </a:spcAft>
              <a:buNone/>
            </a:pPr>
            <a:endParaRPr lang="pl-PL" sz="2000"/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27246121-48F7-8C8E-27E7-1EF4637C73A6}"/>
              </a:ext>
            </a:extLst>
          </p:cNvPr>
          <p:cNvSpPr txBox="1">
            <a:spLocks/>
          </p:cNvSpPr>
          <p:nvPr/>
        </p:nvSpPr>
        <p:spPr>
          <a:xfrm>
            <a:off x="180000" y="0"/>
            <a:ext cx="9180000" cy="12778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000" b="1">
                <a:solidFill>
                  <a:srgbClr val="002060"/>
                </a:solidFill>
                <a:latin typeface="+mn-lt"/>
              </a:rPr>
              <a:t>Plan Partnerstwa Krajowego i Regionalnego 2028-2034 </a:t>
            </a:r>
          </a:p>
          <a:p>
            <a:r>
              <a:rPr lang="pl-PL" sz="2000" b="1">
                <a:solidFill>
                  <a:srgbClr val="002060"/>
                </a:solidFill>
                <a:latin typeface="+mn-lt"/>
              </a:rPr>
              <a:t>Proponowany podział puli regionalnej </a:t>
            </a:r>
          </a:p>
          <a:p>
            <a:endParaRPr lang="pl-PL" sz="2000" b="1">
              <a:solidFill>
                <a:srgbClr val="002060"/>
              </a:solidFill>
              <a:latin typeface="+mn-lt"/>
            </a:endParaRPr>
          </a:p>
        </p:txBody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DAD1A6D1-830F-53EF-B03B-F1B919201EEA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4FEF79CB-AC5E-3809-269B-118CCF851D8C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A1931655-D455-8B35-A933-C4BED86F48C8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sp>
        <p:nvSpPr>
          <p:cNvPr id="20" name="Prostokąt 19">
            <a:extLst>
              <a:ext uri="{FF2B5EF4-FFF2-40B4-BE49-F238E27FC236}">
                <a16:creationId xmlns:a16="http://schemas.microsoft.com/office/drawing/2014/main" id="{F7ECEA59-EF6A-33A7-3215-69DFC8EF095D}"/>
              </a:ext>
            </a:extLst>
          </p:cNvPr>
          <p:cNvSpPr/>
          <p:nvPr/>
        </p:nvSpPr>
        <p:spPr>
          <a:xfrm rot="16200000">
            <a:off x="8764096" y="613288"/>
            <a:ext cx="1277841" cy="5125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highlight>
                <a:srgbClr val="FFFF00"/>
              </a:highlight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AA75BF8-0210-1E9C-AF48-F9DEEE15F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5</a:t>
            </a:fld>
            <a:endParaRPr lang="pl-PL" dirty="0"/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A7CDABBB-8538-8B21-AC36-88F6FECAC72C}"/>
              </a:ext>
            </a:extLst>
          </p:cNvPr>
          <p:cNvSpPr txBox="1"/>
          <p:nvPr/>
        </p:nvSpPr>
        <p:spPr>
          <a:xfrm>
            <a:off x="7635534" y="1821583"/>
            <a:ext cx="437646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* OSI – obszary wymagające szczególnej interwencji</a:t>
            </a:r>
            <a:r>
              <a:rPr lang="pl-PL" dirty="0"/>
              <a:t>, w tym:</a:t>
            </a:r>
            <a:r>
              <a:rPr lang="pl-PL" b="1" dirty="0"/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obszary transformacji energetycznej </a:t>
            </a:r>
            <a:br>
              <a:rPr lang="pl-PL" dirty="0"/>
            </a:br>
            <a:r>
              <a:rPr lang="pl-PL" dirty="0"/>
              <a:t>– 2,7 mld EUR;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obszary wiejskie wymagające większego włączenia w procesy rozwojowe </a:t>
            </a:r>
            <a:br>
              <a:rPr lang="pl-PL" dirty="0"/>
            </a:br>
            <a:r>
              <a:rPr lang="pl-PL" dirty="0"/>
              <a:t>– 4,5 mld EUR;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obszar przy zewnętrznej granicy UE </a:t>
            </a:r>
            <a:br>
              <a:rPr lang="pl-PL" dirty="0"/>
            </a:br>
            <a:r>
              <a:rPr lang="pl-PL" dirty="0"/>
              <a:t>– 1,2 mld EUR;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obszar otoczenia elektrowni jądrowej </a:t>
            </a:r>
            <a:br>
              <a:rPr lang="pl-PL" dirty="0"/>
            </a:br>
            <a:r>
              <a:rPr lang="pl-PL" dirty="0"/>
              <a:t>– 150 mln EUR;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obszar funkcjonalny inwestycji lotniskowej Port Polska – 150 mln EUR.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7BA6F6C5-E992-C6E4-6851-A20328BCEC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9361628"/>
              </p:ext>
            </p:extLst>
          </p:nvPr>
        </p:nvGraphicFramePr>
        <p:xfrm>
          <a:off x="180000" y="1420693"/>
          <a:ext cx="7263216" cy="39376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5" name="pole tekstowe 24">
            <a:extLst>
              <a:ext uri="{FF2B5EF4-FFF2-40B4-BE49-F238E27FC236}">
                <a16:creationId xmlns:a16="http://schemas.microsoft.com/office/drawing/2014/main" id="{1BCF9EA2-CEAF-2AEF-E2E2-2D7FA34BF012}"/>
              </a:ext>
            </a:extLst>
          </p:cNvPr>
          <p:cNvSpPr txBox="1"/>
          <p:nvPr/>
        </p:nvSpPr>
        <p:spPr>
          <a:xfrm>
            <a:off x="1139631" y="5575019"/>
            <a:ext cx="9268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/>
              <a:t>Podział ma charakter orientacyjny i może ulec zmianie w wyniku dalszych uzgodnień.</a:t>
            </a:r>
          </a:p>
        </p:txBody>
      </p:sp>
    </p:spTree>
    <p:extLst>
      <p:ext uri="{BB962C8B-B14F-4D97-AF65-F5344CB8AC3E}">
        <p14:creationId xmlns:p14="http://schemas.microsoft.com/office/powerpoint/2010/main" val="4038490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EE2A1-C500-8DA2-E684-6805320E6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ostokąt 18">
            <a:extLst>
              <a:ext uri="{FF2B5EF4-FFF2-40B4-BE49-F238E27FC236}">
                <a16:creationId xmlns:a16="http://schemas.microsoft.com/office/drawing/2014/main" id="{95BD0DD9-3691-D3E5-9502-AB51834F4825}"/>
              </a:ext>
            </a:extLst>
          </p:cNvPr>
          <p:cNvSpPr/>
          <p:nvPr/>
        </p:nvSpPr>
        <p:spPr>
          <a:xfrm>
            <a:off x="-1" y="0"/>
            <a:ext cx="12192001" cy="1277839"/>
          </a:xfrm>
          <a:prstGeom prst="rect">
            <a:avLst/>
          </a:prstGeom>
          <a:solidFill>
            <a:srgbClr val="96C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30D0026B-2594-AACA-CB45-5DE045C4F82F}"/>
              </a:ext>
            </a:extLst>
          </p:cNvPr>
          <p:cNvSpPr/>
          <p:nvPr/>
        </p:nvSpPr>
        <p:spPr>
          <a:xfrm>
            <a:off x="9428646" y="1"/>
            <a:ext cx="2763354" cy="1277838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AE5E369-65DB-7BE7-FACB-F9E90BDE89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18" y="5141343"/>
            <a:ext cx="11447362" cy="86735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lvl="0" indent="-457200" algn="just" defTabSz="889000">
              <a:spcBef>
                <a:spcPct val="0"/>
              </a:spcBef>
              <a:buFont typeface="+mj-lt"/>
              <a:buAutoNum type="arabicParenR"/>
            </a:pPr>
            <a:endParaRPr lang="pl-PL" sz="2000" dirty="0">
              <a:cs typeface="Calibri"/>
            </a:endParaRPr>
          </a:p>
          <a:p>
            <a:pPr marL="457200" lvl="0" indent="-457200" algn="just" defTabSz="889000">
              <a:spcBef>
                <a:spcPct val="0"/>
              </a:spcBef>
              <a:buFont typeface="+mj-lt"/>
              <a:buAutoNum type="arabicParenR"/>
            </a:pPr>
            <a:endParaRPr lang="pl-PL" sz="2000" dirty="0"/>
          </a:p>
          <a:p>
            <a:pPr marL="0" lvl="0" indent="0" algn="just" defTabSz="889000">
              <a:spcBef>
                <a:spcPct val="0"/>
              </a:spcBef>
              <a:spcAft>
                <a:spcPct val="35000"/>
              </a:spcAft>
              <a:buNone/>
            </a:pPr>
            <a:endParaRPr lang="pl-PL" sz="2000" dirty="0"/>
          </a:p>
          <a:p>
            <a:pPr marL="457200" lvl="0" indent="-457200" algn="just" defTabSz="889000">
              <a:spcBef>
                <a:spcPct val="0"/>
              </a:spcBef>
              <a:spcAft>
                <a:spcPct val="35000"/>
              </a:spcAft>
              <a:buFont typeface="+mj-lt"/>
              <a:buAutoNum type="arabicParenR"/>
            </a:pPr>
            <a:endParaRPr lang="pl-PL" sz="2000" dirty="0"/>
          </a:p>
          <a:p>
            <a:pPr marL="0" lvl="0" indent="0" algn="just" defTabSz="889000">
              <a:spcBef>
                <a:spcPct val="0"/>
              </a:spcBef>
              <a:spcAft>
                <a:spcPct val="35000"/>
              </a:spcAft>
              <a:buNone/>
            </a:pPr>
            <a:endParaRPr lang="pl-PL" sz="2000" dirty="0"/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0BA99367-4326-0D1E-44EF-A6EEEFEE5439}"/>
              </a:ext>
            </a:extLst>
          </p:cNvPr>
          <p:cNvSpPr txBox="1">
            <a:spLocks/>
          </p:cNvSpPr>
          <p:nvPr/>
        </p:nvSpPr>
        <p:spPr>
          <a:xfrm>
            <a:off x="180000" y="0"/>
            <a:ext cx="9180000" cy="12778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000" b="1" dirty="0">
                <a:solidFill>
                  <a:srgbClr val="002060"/>
                </a:solidFill>
                <a:latin typeface="+mn-lt"/>
              </a:rPr>
              <a:t>Plan Partnerstwa Krajowego i Regionalnego 2028-2034 </a:t>
            </a:r>
          </a:p>
          <a:p>
            <a:r>
              <a:rPr lang="pl-PL" sz="2000" b="1" dirty="0">
                <a:solidFill>
                  <a:srgbClr val="002060"/>
                </a:solidFill>
                <a:latin typeface="+mn-lt"/>
              </a:rPr>
              <a:t>Wymagany poziom wkładu krajowego </a:t>
            </a:r>
          </a:p>
        </p:txBody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CB4470B1-E7D4-C9BB-E87F-8611801BA5A1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FFEF7BDC-21C1-8E6C-E9DF-82F2173A069A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3D118CAC-A1E4-8557-11B8-D8331C18D2D6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sp>
        <p:nvSpPr>
          <p:cNvPr id="20" name="Prostokąt 19">
            <a:extLst>
              <a:ext uri="{FF2B5EF4-FFF2-40B4-BE49-F238E27FC236}">
                <a16:creationId xmlns:a16="http://schemas.microsoft.com/office/drawing/2014/main" id="{A4A099C1-74AC-49CD-D76F-326668D370FE}"/>
              </a:ext>
            </a:extLst>
          </p:cNvPr>
          <p:cNvSpPr/>
          <p:nvPr/>
        </p:nvSpPr>
        <p:spPr>
          <a:xfrm rot="16200000">
            <a:off x="8764096" y="613288"/>
            <a:ext cx="1277841" cy="5125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highlight>
                <a:srgbClr val="FFFF00"/>
              </a:highlight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1B43BB2-B208-2C9D-FE16-C77AEABDF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6</a:t>
            </a:fld>
            <a:endParaRPr lang="pl-PL"/>
          </a:p>
        </p:txBody>
      </p:sp>
      <p:sp>
        <p:nvSpPr>
          <p:cNvPr id="6" name="TextBox 20">
            <a:extLst>
              <a:ext uri="{FF2B5EF4-FFF2-40B4-BE49-F238E27FC236}">
                <a16:creationId xmlns:a16="http://schemas.microsoft.com/office/drawing/2014/main" id="{8CD8578D-2ACB-751B-883F-94D01A481591}"/>
              </a:ext>
            </a:extLst>
          </p:cNvPr>
          <p:cNvSpPr txBox="1"/>
          <p:nvPr/>
        </p:nvSpPr>
        <p:spPr>
          <a:xfrm>
            <a:off x="566928" y="1499616"/>
            <a:ext cx="11064240" cy="502920"/>
          </a:xfrm>
          <a:prstGeom prst="rect">
            <a:avLst/>
          </a:prstGeom>
          <a:noFill/>
        </p:spPr>
        <p:txBody>
          <a:bodyPr wrap="square" lIns="73152" tIns="36576" rIns="73152">
            <a:spAutoFit/>
          </a:bodyPr>
          <a:lstStyle/>
          <a:p>
            <a:pPr>
              <a:defRPr sz="1900" b="1">
                <a:solidFill>
                  <a:srgbClr val="192D50"/>
                </a:solidFill>
              </a:defRPr>
            </a:pPr>
            <a:r>
              <a:rPr lang="pl-PL" noProof="0" dirty="0"/>
              <a:t>Minimalny wymagany wkład krajowy – propozycja dla poszczególnych kategorii regionów</a:t>
            </a:r>
          </a:p>
        </p:txBody>
      </p:sp>
      <p:sp>
        <p:nvSpPr>
          <p:cNvPr id="23" name="Rounded Rectangle 21">
            <a:extLst>
              <a:ext uri="{FF2B5EF4-FFF2-40B4-BE49-F238E27FC236}">
                <a16:creationId xmlns:a16="http://schemas.microsoft.com/office/drawing/2014/main" id="{324003E5-94EF-1B7A-4C9D-75987DB795DB}"/>
              </a:ext>
            </a:extLst>
          </p:cNvPr>
          <p:cNvSpPr/>
          <p:nvPr/>
        </p:nvSpPr>
        <p:spPr>
          <a:xfrm>
            <a:off x="566928" y="2221992"/>
            <a:ext cx="3566160" cy="2267712"/>
          </a:xfrm>
          <a:prstGeom prst="roundRect">
            <a:avLst/>
          </a:prstGeom>
          <a:solidFill>
            <a:srgbClr val="E1EDF7"/>
          </a:solidFill>
          <a:ln>
            <a:solidFill>
              <a:srgbClr val="C4D7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25" name="TextBox 22">
            <a:extLst>
              <a:ext uri="{FF2B5EF4-FFF2-40B4-BE49-F238E27FC236}">
                <a16:creationId xmlns:a16="http://schemas.microsoft.com/office/drawing/2014/main" id="{D3F55EA0-7B8E-31FE-8F68-78A8ED984F01}"/>
              </a:ext>
            </a:extLst>
          </p:cNvPr>
          <p:cNvSpPr txBox="1"/>
          <p:nvPr/>
        </p:nvSpPr>
        <p:spPr>
          <a:xfrm>
            <a:off x="685800" y="2404872"/>
            <a:ext cx="3328415" cy="640080"/>
          </a:xfrm>
          <a:prstGeom prst="rect">
            <a:avLst/>
          </a:prstGeom>
          <a:noFill/>
        </p:spPr>
        <p:txBody>
          <a:bodyPr wrap="square" lIns="73152" tIns="36576" rIns="73152">
            <a:spAutoFit/>
          </a:bodyPr>
          <a:lstStyle/>
          <a:p>
            <a:pPr algn="ctr">
              <a:defRPr sz="3100" b="1">
                <a:solidFill>
                  <a:srgbClr val="1C5C93"/>
                </a:solidFill>
              </a:defRPr>
            </a:pPr>
            <a:r>
              <a:rPr lang="pl-PL" noProof="0" dirty="0"/>
              <a:t>15%</a:t>
            </a:r>
          </a:p>
        </p:txBody>
      </p:sp>
      <p:sp>
        <p:nvSpPr>
          <p:cNvPr id="27" name="TextBox 23">
            <a:extLst>
              <a:ext uri="{FF2B5EF4-FFF2-40B4-BE49-F238E27FC236}">
                <a16:creationId xmlns:a16="http://schemas.microsoft.com/office/drawing/2014/main" id="{C40C8853-E040-C6BE-AB03-66A97B0D0D63}"/>
              </a:ext>
            </a:extLst>
          </p:cNvPr>
          <p:cNvSpPr txBox="1"/>
          <p:nvPr/>
        </p:nvSpPr>
        <p:spPr>
          <a:xfrm>
            <a:off x="694944" y="3163824"/>
            <a:ext cx="3310128" cy="606320"/>
          </a:xfrm>
          <a:prstGeom prst="rect">
            <a:avLst/>
          </a:prstGeom>
          <a:noFill/>
        </p:spPr>
        <p:txBody>
          <a:bodyPr wrap="square" lIns="73152" tIns="36576" rIns="73152">
            <a:spAutoFit/>
          </a:bodyPr>
          <a:lstStyle/>
          <a:p>
            <a:pPr algn="ctr">
              <a:defRPr sz="1700" b="0">
                <a:solidFill>
                  <a:srgbClr val="192D50"/>
                </a:solidFill>
              </a:defRPr>
            </a:pPr>
            <a:r>
              <a:rPr lang="pl-PL" noProof="0" dirty="0"/>
              <a:t>Regiony słabiej rozwinięte</a:t>
            </a:r>
          </a:p>
          <a:p>
            <a:pPr algn="ctr">
              <a:defRPr sz="1700" b="0">
                <a:solidFill>
                  <a:srgbClr val="192D50"/>
                </a:solidFill>
              </a:defRPr>
            </a:pPr>
            <a:r>
              <a:rPr lang="pl-PL" b="1" noProof="0" dirty="0"/>
              <a:t>RMR</a:t>
            </a:r>
          </a:p>
        </p:txBody>
      </p:sp>
      <p:sp>
        <p:nvSpPr>
          <p:cNvPr id="29" name="Rounded Rectangle 24">
            <a:extLst>
              <a:ext uri="{FF2B5EF4-FFF2-40B4-BE49-F238E27FC236}">
                <a16:creationId xmlns:a16="http://schemas.microsoft.com/office/drawing/2014/main" id="{7C1859AA-2F8B-01E0-E294-82C5E1E6B402}"/>
              </a:ext>
            </a:extLst>
          </p:cNvPr>
          <p:cNvSpPr/>
          <p:nvPr/>
        </p:nvSpPr>
        <p:spPr>
          <a:xfrm>
            <a:off x="4315968" y="2221992"/>
            <a:ext cx="3566160" cy="2267712"/>
          </a:xfrm>
          <a:prstGeom prst="roundRect">
            <a:avLst/>
          </a:prstGeom>
          <a:solidFill>
            <a:srgbClr val="EEF5FA"/>
          </a:solidFill>
          <a:ln>
            <a:solidFill>
              <a:srgbClr val="C4D7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31" name="TextBox 25">
            <a:extLst>
              <a:ext uri="{FF2B5EF4-FFF2-40B4-BE49-F238E27FC236}">
                <a16:creationId xmlns:a16="http://schemas.microsoft.com/office/drawing/2014/main" id="{3F5AF55F-1578-8B0E-EB6C-376E4BCDE453}"/>
              </a:ext>
            </a:extLst>
          </p:cNvPr>
          <p:cNvSpPr txBox="1"/>
          <p:nvPr/>
        </p:nvSpPr>
        <p:spPr>
          <a:xfrm>
            <a:off x="4434840" y="2404872"/>
            <a:ext cx="3328415" cy="640080"/>
          </a:xfrm>
          <a:prstGeom prst="rect">
            <a:avLst/>
          </a:prstGeom>
          <a:noFill/>
        </p:spPr>
        <p:txBody>
          <a:bodyPr wrap="square" lIns="73152" tIns="36576" rIns="73152">
            <a:spAutoFit/>
          </a:bodyPr>
          <a:lstStyle/>
          <a:p>
            <a:pPr algn="ctr">
              <a:defRPr sz="3100" b="1">
                <a:solidFill>
                  <a:srgbClr val="1C5C93"/>
                </a:solidFill>
              </a:defRPr>
            </a:pPr>
            <a:r>
              <a:rPr lang="pl-PL" noProof="0" dirty="0"/>
              <a:t>40%</a:t>
            </a:r>
          </a:p>
        </p:txBody>
      </p:sp>
      <p:sp>
        <p:nvSpPr>
          <p:cNvPr id="33" name="TextBox 26">
            <a:extLst>
              <a:ext uri="{FF2B5EF4-FFF2-40B4-BE49-F238E27FC236}">
                <a16:creationId xmlns:a16="http://schemas.microsoft.com/office/drawing/2014/main" id="{993A1E77-EB5A-1486-4C71-516AA7831665}"/>
              </a:ext>
            </a:extLst>
          </p:cNvPr>
          <p:cNvSpPr txBox="1"/>
          <p:nvPr/>
        </p:nvSpPr>
        <p:spPr>
          <a:xfrm>
            <a:off x="4443983" y="3163824"/>
            <a:ext cx="3310128" cy="1051560"/>
          </a:xfrm>
          <a:prstGeom prst="rect">
            <a:avLst/>
          </a:prstGeom>
          <a:noFill/>
        </p:spPr>
        <p:txBody>
          <a:bodyPr wrap="square" lIns="73152" tIns="36576" rIns="73152">
            <a:spAutoFit/>
          </a:bodyPr>
          <a:lstStyle/>
          <a:p>
            <a:pPr algn="ctr">
              <a:defRPr sz="1700" b="0">
                <a:solidFill>
                  <a:srgbClr val="192D50"/>
                </a:solidFill>
              </a:defRPr>
            </a:pPr>
            <a:r>
              <a:rPr lang="pl-PL" noProof="0" dirty="0"/>
              <a:t>Regiony przejściowe</a:t>
            </a:r>
          </a:p>
        </p:txBody>
      </p:sp>
      <p:sp>
        <p:nvSpPr>
          <p:cNvPr id="35" name="Rounded Rectangle 27">
            <a:extLst>
              <a:ext uri="{FF2B5EF4-FFF2-40B4-BE49-F238E27FC236}">
                <a16:creationId xmlns:a16="http://schemas.microsoft.com/office/drawing/2014/main" id="{D45D2126-9899-9000-9024-9AC5A9D5497A}"/>
              </a:ext>
            </a:extLst>
          </p:cNvPr>
          <p:cNvSpPr/>
          <p:nvPr/>
        </p:nvSpPr>
        <p:spPr>
          <a:xfrm>
            <a:off x="8065008" y="2221992"/>
            <a:ext cx="3566160" cy="2267712"/>
          </a:xfrm>
          <a:prstGeom prst="roundRect">
            <a:avLst/>
          </a:prstGeom>
          <a:solidFill>
            <a:srgbClr val="E1EDF7"/>
          </a:solidFill>
          <a:ln>
            <a:solidFill>
              <a:srgbClr val="C4D7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37" name="TextBox 28">
            <a:extLst>
              <a:ext uri="{FF2B5EF4-FFF2-40B4-BE49-F238E27FC236}">
                <a16:creationId xmlns:a16="http://schemas.microsoft.com/office/drawing/2014/main" id="{C9EA246B-8DD4-5385-0076-5E0A87D92BE3}"/>
              </a:ext>
            </a:extLst>
          </p:cNvPr>
          <p:cNvSpPr txBox="1"/>
          <p:nvPr/>
        </p:nvSpPr>
        <p:spPr>
          <a:xfrm>
            <a:off x="8183880" y="2404872"/>
            <a:ext cx="3328415" cy="640080"/>
          </a:xfrm>
          <a:prstGeom prst="rect">
            <a:avLst/>
          </a:prstGeom>
          <a:noFill/>
        </p:spPr>
        <p:txBody>
          <a:bodyPr wrap="square" lIns="73152" tIns="36576" rIns="73152">
            <a:spAutoFit/>
          </a:bodyPr>
          <a:lstStyle/>
          <a:p>
            <a:pPr algn="ctr">
              <a:defRPr sz="3100" b="1">
                <a:solidFill>
                  <a:srgbClr val="1C5C93"/>
                </a:solidFill>
              </a:defRPr>
            </a:pPr>
            <a:r>
              <a:rPr lang="pl-PL" noProof="0" dirty="0"/>
              <a:t>60%</a:t>
            </a:r>
          </a:p>
        </p:txBody>
      </p:sp>
      <p:sp>
        <p:nvSpPr>
          <p:cNvPr id="39" name="TextBox 29">
            <a:extLst>
              <a:ext uri="{FF2B5EF4-FFF2-40B4-BE49-F238E27FC236}">
                <a16:creationId xmlns:a16="http://schemas.microsoft.com/office/drawing/2014/main" id="{8DACBF2B-E741-ABA3-A497-9AFE3FE9B491}"/>
              </a:ext>
            </a:extLst>
          </p:cNvPr>
          <p:cNvSpPr txBox="1"/>
          <p:nvPr/>
        </p:nvSpPr>
        <p:spPr>
          <a:xfrm>
            <a:off x="8193024" y="3163824"/>
            <a:ext cx="3310128" cy="606320"/>
          </a:xfrm>
          <a:prstGeom prst="rect">
            <a:avLst/>
          </a:prstGeom>
          <a:noFill/>
        </p:spPr>
        <p:txBody>
          <a:bodyPr wrap="square" lIns="73152" tIns="36576" rIns="73152">
            <a:spAutoFit/>
          </a:bodyPr>
          <a:lstStyle/>
          <a:p>
            <a:pPr algn="ctr">
              <a:defRPr sz="1700" b="0">
                <a:solidFill>
                  <a:srgbClr val="192D50"/>
                </a:solidFill>
              </a:defRPr>
            </a:pPr>
            <a:r>
              <a:rPr lang="pl-PL" noProof="0" dirty="0"/>
              <a:t>Regiony lepiej rozwinięte</a:t>
            </a:r>
          </a:p>
          <a:p>
            <a:pPr algn="ctr">
              <a:defRPr sz="1700" b="0">
                <a:solidFill>
                  <a:srgbClr val="192D50"/>
                </a:solidFill>
              </a:defRPr>
            </a:pPr>
            <a:r>
              <a:rPr lang="pl-PL" b="1" noProof="0" dirty="0"/>
              <a:t>RWS</a:t>
            </a:r>
          </a:p>
        </p:txBody>
      </p:sp>
      <p:sp>
        <p:nvSpPr>
          <p:cNvPr id="41" name="TextBox 30">
            <a:extLst>
              <a:ext uri="{FF2B5EF4-FFF2-40B4-BE49-F238E27FC236}">
                <a16:creationId xmlns:a16="http://schemas.microsoft.com/office/drawing/2014/main" id="{CE922965-595E-C24B-FFE0-B826D34307BE}"/>
              </a:ext>
            </a:extLst>
          </p:cNvPr>
          <p:cNvSpPr txBox="1"/>
          <p:nvPr/>
        </p:nvSpPr>
        <p:spPr>
          <a:xfrm>
            <a:off x="685800" y="4955086"/>
            <a:ext cx="10789920" cy="513987"/>
          </a:xfrm>
          <a:prstGeom prst="rect">
            <a:avLst/>
          </a:prstGeom>
          <a:noFill/>
        </p:spPr>
        <p:txBody>
          <a:bodyPr wrap="square" lIns="73152" tIns="36576" rIns="73152">
            <a:spAutoFit/>
          </a:bodyPr>
          <a:lstStyle/>
          <a:p>
            <a:pPr>
              <a:defRPr sz="1400" b="0">
                <a:solidFill>
                  <a:srgbClr val="5C6978"/>
                </a:solidFill>
              </a:defRPr>
            </a:pPr>
            <a:r>
              <a:rPr lang="pl-PL" noProof="0" dirty="0">
                <a:solidFill>
                  <a:srgbClr val="000000"/>
                </a:solidFill>
              </a:rPr>
              <a:t>Wkład krajowy może pochodzić ze źródeł publicznych lub prywatnych. </a:t>
            </a:r>
          </a:p>
          <a:p>
            <a:pPr>
              <a:defRPr sz="1400" b="0">
                <a:solidFill>
                  <a:srgbClr val="5C6978"/>
                </a:solidFill>
              </a:defRPr>
            </a:pPr>
            <a:r>
              <a:rPr lang="pl-PL" noProof="0" dirty="0">
                <a:solidFill>
                  <a:srgbClr val="000000"/>
                </a:solidFill>
              </a:rPr>
              <a:t>Ostateczne zasady finansowania wynikną z przyjętych przepisów i uzgodnień PPKR.</a:t>
            </a:r>
          </a:p>
        </p:txBody>
      </p:sp>
    </p:spTree>
    <p:extLst>
      <p:ext uri="{BB962C8B-B14F-4D97-AF65-F5344CB8AC3E}">
        <p14:creationId xmlns:p14="http://schemas.microsoft.com/office/powerpoint/2010/main" val="1944394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863F7-C587-C186-6CFE-0887BED35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ostokąt 18">
            <a:extLst>
              <a:ext uri="{FF2B5EF4-FFF2-40B4-BE49-F238E27FC236}">
                <a16:creationId xmlns:a16="http://schemas.microsoft.com/office/drawing/2014/main" id="{EAE1701B-EFFA-0DAF-35E6-A0E4DABFBD43}"/>
              </a:ext>
            </a:extLst>
          </p:cNvPr>
          <p:cNvSpPr/>
          <p:nvPr/>
        </p:nvSpPr>
        <p:spPr>
          <a:xfrm>
            <a:off x="-1" y="0"/>
            <a:ext cx="12192001" cy="1277839"/>
          </a:xfrm>
          <a:prstGeom prst="rect">
            <a:avLst/>
          </a:prstGeom>
          <a:solidFill>
            <a:srgbClr val="96C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286EC7AF-F568-43A0-5C7B-4147B2B82C79}"/>
              </a:ext>
            </a:extLst>
          </p:cNvPr>
          <p:cNvSpPr/>
          <p:nvPr/>
        </p:nvSpPr>
        <p:spPr>
          <a:xfrm>
            <a:off x="9428646" y="1"/>
            <a:ext cx="2763354" cy="1277838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42EB96B-9D36-1587-CB4E-D50B724C6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18" y="5141343"/>
            <a:ext cx="11447362" cy="86735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lvl="0" indent="-457200" algn="just" defTabSz="889000">
              <a:spcBef>
                <a:spcPct val="0"/>
              </a:spcBef>
              <a:buFont typeface="+mj-lt"/>
              <a:buAutoNum type="arabicParenR"/>
            </a:pPr>
            <a:endParaRPr lang="pl-PL" sz="2000">
              <a:cs typeface="Calibri"/>
            </a:endParaRPr>
          </a:p>
          <a:p>
            <a:pPr marL="457200" lvl="0" indent="-457200" algn="just" defTabSz="889000">
              <a:spcBef>
                <a:spcPct val="0"/>
              </a:spcBef>
              <a:buFont typeface="+mj-lt"/>
              <a:buAutoNum type="arabicParenR"/>
            </a:pPr>
            <a:endParaRPr lang="pl-PL" sz="2000"/>
          </a:p>
          <a:p>
            <a:pPr marL="0" lvl="0" indent="0" algn="just" defTabSz="889000">
              <a:spcBef>
                <a:spcPct val="0"/>
              </a:spcBef>
              <a:spcAft>
                <a:spcPct val="35000"/>
              </a:spcAft>
              <a:buNone/>
            </a:pPr>
            <a:endParaRPr lang="pl-PL" sz="2000"/>
          </a:p>
          <a:p>
            <a:pPr marL="457200" lvl="0" indent="-457200" algn="just" defTabSz="889000">
              <a:spcBef>
                <a:spcPct val="0"/>
              </a:spcBef>
              <a:spcAft>
                <a:spcPct val="35000"/>
              </a:spcAft>
              <a:buFont typeface="+mj-lt"/>
              <a:buAutoNum type="arabicParenR"/>
            </a:pPr>
            <a:endParaRPr lang="pl-PL" sz="2000"/>
          </a:p>
          <a:p>
            <a:pPr marL="0" lvl="0" indent="0" algn="just" defTabSz="889000">
              <a:spcBef>
                <a:spcPct val="0"/>
              </a:spcBef>
              <a:spcAft>
                <a:spcPct val="35000"/>
              </a:spcAft>
              <a:buNone/>
            </a:pPr>
            <a:endParaRPr lang="pl-PL" sz="2000"/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F0418AC4-9F99-E01B-116D-CA4D7E424F8F}"/>
              </a:ext>
            </a:extLst>
          </p:cNvPr>
          <p:cNvSpPr txBox="1">
            <a:spLocks/>
          </p:cNvSpPr>
          <p:nvPr/>
        </p:nvSpPr>
        <p:spPr>
          <a:xfrm>
            <a:off x="180000" y="0"/>
            <a:ext cx="9180000" cy="12778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000" b="1">
                <a:solidFill>
                  <a:srgbClr val="002060"/>
                </a:solidFill>
                <a:latin typeface="+mn-lt"/>
              </a:rPr>
              <a:t>Plan Partnerstwa Krajowego i Regionalnego 2028-2034 </a:t>
            </a:r>
          </a:p>
          <a:p>
            <a:r>
              <a:rPr lang="pl-PL" sz="2000" b="1">
                <a:solidFill>
                  <a:srgbClr val="002060"/>
                </a:solidFill>
                <a:latin typeface="+mn-lt"/>
              </a:rPr>
              <a:t>Zakres planowanej interwencji regionalnej</a:t>
            </a:r>
          </a:p>
          <a:p>
            <a:endParaRPr lang="pl-PL" sz="2000" b="1">
              <a:solidFill>
                <a:srgbClr val="002060"/>
              </a:solidFill>
              <a:latin typeface="+mn-lt"/>
            </a:endParaRPr>
          </a:p>
        </p:txBody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879A9709-2060-0BCC-8E07-C7A90DDFF228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33075313-6771-0052-31A1-CA220EE3FFDD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3EA02083-461B-4CE0-4D85-9B10AA525625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sp>
        <p:nvSpPr>
          <p:cNvPr id="20" name="Prostokąt 19">
            <a:extLst>
              <a:ext uri="{FF2B5EF4-FFF2-40B4-BE49-F238E27FC236}">
                <a16:creationId xmlns:a16="http://schemas.microsoft.com/office/drawing/2014/main" id="{EA3F47BB-5FF3-23E6-4E25-F7C5430F3A49}"/>
              </a:ext>
            </a:extLst>
          </p:cNvPr>
          <p:cNvSpPr/>
          <p:nvPr/>
        </p:nvSpPr>
        <p:spPr>
          <a:xfrm rot="16200000">
            <a:off x="8764096" y="613288"/>
            <a:ext cx="1277841" cy="5125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highlight>
                <a:srgbClr val="FFFF00"/>
              </a:highlight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CC45B9C-EEF8-2A54-B8C2-457086810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7</a:t>
            </a:fld>
            <a:endParaRPr lang="pl-PL"/>
          </a:p>
        </p:txBody>
      </p:sp>
      <p:graphicFrame>
        <p:nvGraphicFramePr>
          <p:cNvPr id="30" name="Diagram 29">
            <a:extLst>
              <a:ext uri="{FF2B5EF4-FFF2-40B4-BE49-F238E27FC236}">
                <a16:creationId xmlns:a16="http://schemas.microsoft.com/office/drawing/2014/main" id="{D1E1308C-FC1C-5F95-483B-BA92E0C3F5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1950655"/>
              </p:ext>
            </p:extLst>
          </p:nvPr>
        </p:nvGraphicFramePr>
        <p:xfrm>
          <a:off x="1494912" y="1352738"/>
          <a:ext cx="9202174" cy="45049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26346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13920-50B6-8480-8BBC-708D84702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ostokąt 18">
            <a:extLst>
              <a:ext uri="{FF2B5EF4-FFF2-40B4-BE49-F238E27FC236}">
                <a16:creationId xmlns:a16="http://schemas.microsoft.com/office/drawing/2014/main" id="{02AA9C18-2B17-9509-73E4-CE05226E8D0B}"/>
              </a:ext>
            </a:extLst>
          </p:cNvPr>
          <p:cNvSpPr/>
          <p:nvPr/>
        </p:nvSpPr>
        <p:spPr>
          <a:xfrm>
            <a:off x="-1" y="0"/>
            <a:ext cx="12192001" cy="1277839"/>
          </a:xfrm>
          <a:prstGeom prst="rect">
            <a:avLst/>
          </a:prstGeom>
          <a:solidFill>
            <a:srgbClr val="96C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1F28EAD0-8EA6-BA0C-BC6E-8B690B4875EC}"/>
              </a:ext>
            </a:extLst>
          </p:cNvPr>
          <p:cNvSpPr/>
          <p:nvPr/>
        </p:nvSpPr>
        <p:spPr>
          <a:xfrm>
            <a:off x="9428646" y="1"/>
            <a:ext cx="2763354" cy="1277838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2EBE1D6-8D67-7C5E-E727-A911E3981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18" y="5141343"/>
            <a:ext cx="11447362" cy="86735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lvl="0" indent="-457200" algn="just" defTabSz="889000">
              <a:spcBef>
                <a:spcPct val="0"/>
              </a:spcBef>
              <a:buFont typeface="+mj-lt"/>
              <a:buAutoNum type="arabicParenR"/>
            </a:pPr>
            <a:endParaRPr lang="pl-PL" sz="2000" dirty="0">
              <a:cs typeface="Calibri"/>
            </a:endParaRPr>
          </a:p>
          <a:p>
            <a:pPr marL="457200" lvl="0" indent="-457200" algn="just" defTabSz="889000">
              <a:spcBef>
                <a:spcPct val="0"/>
              </a:spcBef>
              <a:buFont typeface="+mj-lt"/>
              <a:buAutoNum type="arabicParenR"/>
            </a:pPr>
            <a:endParaRPr lang="pl-PL" sz="2000" dirty="0"/>
          </a:p>
          <a:p>
            <a:pPr marL="0" lvl="0" indent="0" algn="just" defTabSz="889000">
              <a:spcBef>
                <a:spcPct val="0"/>
              </a:spcBef>
              <a:spcAft>
                <a:spcPct val="35000"/>
              </a:spcAft>
              <a:buNone/>
            </a:pPr>
            <a:endParaRPr lang="pl-PL" sz="2000" dirty="0"/>
          </a:p>
          <a:p>
            <a:pPr marL="457200" lvl="0" indent="-457200" algn="just" defTabSz="889000">
              <a:spcBef>
                <a:spcPct val="0"/>
              </a:spcBef>
              <a:spcAft>
                <a:spcPct val="35000"/>
              </a:spcAft>
              <a:buFont typeface="+mj-lt"/>
              <a:buAutoNum type="arabicParenR"/>
            </a:pPr>
            <a:endParaRPr lang="pl-PL" sz="2000" dirty="0"/>
          </a:p>
          <a:p>
            <a:pPr marL="0" lvl="0" indent="0" algn="just" defTabSz="889000">
              <a:spcBef>
                <a:spcPct val="0"/>
              </a:spcBef>
              <a:spcAft>
                <a:spcPct val="35000"/>
              </a:spcAft>
              <a:buNone/>
            </a:pPr>
            <a:endParaRPr lang="pl-PL" sz="2000" dirty="0"/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A198B7B0-C9F2-A941-62BC-463D4B257CFE}"/>
              </a:ext>
            </a:extLst>
          </p:cNvPr>
          <p:cNvSpPr txBox="1">
            <a:spLocks/>
          </p:cNvSpPr>
          <p:nvPr/>
        </p:nvSpPr>
        <p:spPr>
          <a:xfrm>
            <a:off x="180000" y="0"/>
            <a:ext cx="9180000" cy="12778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000" b="1" dirty="0">
                <a:solidFill>
                  <a:srgbClr val="002060"/>
                </a:solidFill>
                <a:latin typeface="+mn-lt"/>
              </a:rPr>
              <a:t>Plan Partnerstwa Krajowego i Regionalnego 2028-2034 </a:t>
            </a:r>
          </a:p>
          <a:p>
            <a:r>
              <a:rPr lang="pl-PL" sz="2000" b="1" dirty="0">
                <a:solidFill>
                  <a:srgbClr val="002060"/>
                </a:solidFill>
                <a:latin typeface="+mn-lt"/>
              </a:rPr>
              <a:t>Zagadnienia pozostające przedmiotem prac i uzgodnień </a:t>
            </a:r>
          </a:p>
        </p:txBody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6C0F2BE5-244A-2EBF-E87F-033948563DB2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3FAF0EFB-890C-CAF4-4DE8-3D83DAC564B8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1C6A94D9-95CD-F6D5-CFE2-6352F8942219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sp>
        <p:nvSpPr>
          <p:cNvPr id="20" name="Prostokąt 19">
            <a:extLst>
              <a:ext uri="{FF2B5EF4-FFF2-40B4-BE49-F238E27FC236}">
                <a16:creationId xmlns:a16="http://schemas.microsoft.com/office/drawing/2014/main" id="{1A6E75C0-83EF-A74B-A855-9BDE71A6A4D3}"/>
              </a:ext>
            </a:extLst>
          </p:cNvPr>
          <p:cNvSpPr/>
          <p:nvPr/>
        </p:nvSpPr>
        <p:spPr>
          <a:xfrm rot="16200000">
            <a:off x="8764096" y="613288"/>
            <a:ext cx="1277841" cy="5125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highlight>
                <a:srgbClr val="FFFF00"/>
              </a:highlight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B444585-03B0-476C-93CD-0327D98E1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8</a:t>
            </a:fld>
            <a:endParaRPr lang="pl-PL"/>
          </a:p>
        </p:txBody>
      </p:sp>
      <p:sp>
        <p:nvSpPr>
          <p:cNvPr id="7" name="Rounded Rectangle 20">
            <a:extLst>
              <a:ext uri="{FF2B5EF4-FFF2-40B4-BE49-F238E27FC236}">
                <a16:creationId xmlns:a16="http://schemas.microsoft.com/office/drawing/2014/main" id="{51779DF4-8958-37E2-9142-927501C636A1}"/>
              </a:ext>
            </a:extLst>
          </p:cNvPr>
          <p:cNvSpPr/>
          <p:nvPr/>
        </p:nvSpPr>
        <p:spPr>
          <a:xfrm>
            <a:off x="372318" y="1645676"/>
            <a:ext cx="5449824" cy="1719072"/>
          </a:xfrm>
          <a:prstGeom prst="roundRect">
            <a:avLst/>
          </a:prstGeom>
          <a:solidFill>
            <a:srgbClr val="EEF5FA"/>
          </a:solidFill>
          <a:ln>
            <a:solidFill>
              <a:srgbClr val="C9D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21">
            <a:extLst>
              <a:ext uri="{FF2B5EF4-FFF2-40B4-BE49-F238E27FC236}">
                <a16:creationId xmlns:a16="http://schemas.microsoft.com/office/drawing/2014/main" id="{210A1FF2-D88B-5E6F-8AB1-4DBB85726911}"/>
              </a:ext>
            </a:extLst>
          </p:cNvPr>
          <p:cNvSpPr txBox="1"/>
          <p:nvPr/>
        </p:nvSpPr>
        <p:spPr>
          <a:xfrm>
            <a:off x="536910" y="1782836"/>
            <a:ext cx="5093208" cy="384048"/>
          </a:xfrm>
          <a:prstGeom prst="rect">
            <a:avLst/>
          </a:prstGeom>
          <a:noFill/>
        </p:spPr>
        <p:txBody>
          <a:bodyPr wrap="square" lIns="73152" tIns="36576" rIns="73152">
            <a:spAutoFit/>
          </a:bodyPr>
          <a:lstStyle/>
          <a:p>
            <a:pPr>
              <a:defRPr sz="1900" b="1">
                <a:solidFill>
                  <a:srgbClr val="1C5C93"/>
                </a:solidFill>
              </a:defRPr>
            </a:pPr>
            <a:r>
              <a:rPr lang="pl-PL" noProof="0"/>
              <a:t>Zakres interwencji regionalnej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014DB670-3F9C-0DAD-E0D5-65BFF0A5615A}"/>
              </a:ext>
            </a:extLst>
          </p:cNvPr>
          <p:cNvSpPr txBox="1"/>
          <p:nvPr/>
        </p:nvSpPr>
        <p:spPr>
          <a:xfrm>
            <a:off x="536910" y="2267468"/>
            <a:ext cx="5065776" cy="544765"/>
          </a:xfrm>
          <a:prstGeom prst="rect">
            <a:avLst/>
          </a:prstGeom>
          <a:noFill/>
        </p:spPr>
        <p:txBody>
          <a:bodyPr wrap="square" lIns="73152" tIns="36576" rIns="73152">
            <a:spAutoFit/>
          </a:bodyPr>
          <a:lstStyle/>
          <a:p>
            <a:pPr>
              <a:defRPr sz="1500" b="0">
                <a:solidFill>
                  <a:srgbClr val="192D50"/>
                </a:solidFill>
              </a:defRPr>
            </a:pPr>
            <a:r>
              <a:rPr lang="pl-PL" sz="1500" dirty="0">
                <a:solidFill>
                  <a:srgbClr val="192D50"/>
                </a:solidFill>
              </a:rPr>
              <a:t>Uwzględnienie zróżnicowanych potrzeb rozwojowych regionów w ramach przyszłych rozdziałów regionalnych</a:t>
            </a:r>
            <a:endParaRPr dirty="0"/>
          </a:p>
        </p:txBody>
      </p:sp>
      <p:sp>
        <p:nvSpPr>
          <p:cNvPr id="17" name="Rounded Rectangle 23">
            <a:extLst>
              <a:ext uri="{FF2B5EF4-FFF2-40B4-BE49-F238E27FC236}">
                <a16:creationId xmlns:a16="http://schemas.microsoft.com/office/drawing/2014/main" id="{F5DE6B08-7BAE-2E6A-97F0-3ABF5380D77C}"/>
              </a:ext>
            </a:extLst>
          </p:cNvPr>
          <p:cNvSpPr/>
          <p:nvPr/>
        </p:nvSpPr>
        <p:spPr>
          <a:xfrm>
            <a:off x="6087318" y="1645676"/>
            <a:ext cx="5449824" cy="1719072"/>
          </a:xfrm>
          <a:prstGeom prst="roundRect">
            <a:avLst/>
          </a:prstGeom>
          <a:solidFill>
            <a:srgbClr val="EEF5FA"/>
          </a:solidFill>
          <a:ln>
            <a:solidFill>
              <a:srgbClr val="C9D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4">
            <a:extLst>
              <a:ext uri="{FF2B5EF4-FFF2-40B4-BE49-F238E27FC236}">
                <a16:creationId xmlns:a16="http://schemas.microsoft.com/office/drawing/2014/main" id="{34D938BB-FCDA-B72B-D522-8E8278520A30}"/>
              </a:ext>
            </a:extLst>
          </p:cNvPr>
          <p:cNvSpPr txBox="1"/>
          <p:nvPr/>
        </p:nvSpPr>
        <p:spPr>
          <a:xfrm>
            <a:off x="6251910" y="1782836"/>
            <a:ext cx="5093208" cy="384048"/>
          </a:xfrm>
          <a:prstGeom prst="rect">
            <a:avLst/>
          </a:prstGeom>
          <a:noFill/>
        </p:spPr>
        <p:txBody>
          <a:bodyPr wrap="square" lIns="73152" tIns="36576" rIns="73152">
            <a:spAutoFit/>
          </a:bodyPr>
          <a:lstStyle/>
          <a:p>
            <a:pPr>
              <a:defRPr sz="1900" b="1">
                <a:solidFill>
                  <a:srgbClr val="1C5C93"/>
                </a:solidFill>
              </a:defRPr>
            </a:pPr>
            <a:r>
              <a:t>Transport i usługi publiczne</a:t>
            </a:r>
          </a:p>
        </p:txBody>
      </p:sp>
      <p:sp>
        <p:nvSpPr>
          <p:cNvPr id="24" name="TextBox 25">
            <a:extLst>
              <a:ext uri="{FF2B5EF4-FFF2-40B4-BE49-F238E27FC236}">
                <a16:creationId xmlns:a16="http://schemas.microsoft.com/office/drawing/2014/main" id="{6E6310F9-CE47-54F5-139A-78D702327E9E}"/>
              </a:ext>
            </a:extLst>
          </p:cNvPr>
          <p:cNvSpPr txBox="1"/>
          <p:nvPr/>
        </p:nvSpPr>
        <p:spPr>
          <a:xfrm>
            <a:off x="6251910" y="2267468"/>
            <a:ext cx="5065776" cy="544765"/>
          </a:xfrm>
          <a:prstGeom prst="rect">
            <a:avLst/>
          </a:prstGeom>
          <a:noFill/>
        </p:spPr>
        <p:txBody>
          <a:bodyPr wrap="square" lIns="73152" tIns="36576" rIns="73152">
            <a:spAutoFit/>
          </a:bodyPr>
          <a:lstStyle/>
          <a:p>
            <a:pPr>
              <a:defRPr sz="1500" b="0">
                <a:solidFill>
                  <a:srgbClr val="192D50"/>
                </a:solidFill>
              </a:defRPr>
            </a:pPr>
            <a:r>
              <a:rPr lang="pl-PL" sz="1500" dirty="0">
                <a:solidFill>
                  <a:srgbClr val="192D50"/>
                </a:solidFill>
              </a:rPr>
              <a:t>Możliwości wspierania infrastruktury transportowej oraz dostępności i jakości usług publicznych</a:t>
            </a:r>
            <a:endParaRPr dirty="0"/>
          </a:p>
        </p:txBody>
      </p:sp>
      <p:sp>
        <p:nvSpPr>
          <p:cNvPr id="28" name="Rounded Rectangle 26">
            <a:extLst>
              <a:ext uri="{FF2B5EF4-FFF2-40B4-BE49-F238E27FC236}">
                <a16:creationId xmlns:a16="http://schemas.microsoft.com/office/drawing/2014/main" id="{A95DF06F-6475-B478-0462-512FAFC071B5}"/>
              </a:ext>
            </a:extLst>
          </p:cNvPr>
          <p:cNvSpPr/>
          <p:nvPr/>
        </p:nvSpPr>
        <p:spPr>
          <a:xfrm>
            <a:off x="372318" y="3639068"/>
            <a:ext cx="5449824" cy="1719072"/>
          </a:xfrm>
          <a:prstGeom prst="roundRect">
            <a:avLst/>
          </a:prstGeom>
          <a:solidFill>
            <a:srgbClr val="EEF5FA"/>
          </a:solidFill>
          <a:ln>
            <a:solidFill>
              <a:srgbClr val="C9D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27">
            <a:extLst>
              <a:ext uri="{FF2B5EF4-FFF2-40B4-BE49-F238E27FC236}">
                <a16:creationId xmlns:a16="http://schemas.microsoft.com/office/drawing/2014/main" id="{210B9C87-CB2E-866E-67CA-23136C52950A}"/>
              </a:ext>
            </a:extLst>
          </p:cNvPr>
          <p:cNvSpPr txBox="1"/>
          <p:nvPr/>
        </p:nvSpPr>
        <p:spPr>
          <a:xfrm>
            <a:off x="536910" y="3776228"/>
            <a:ext cx="5093208" cy="384048"/>
          </a:xfrm>
          <a:prstGeom prst="rect">
            <a:avLst/>
          </a:prstGeom>
          <a:noFill/>
        </p:spPr>
        <p:txBody>
          <a:bodyPr wrap="square" lIns="73152" tIns="36576" rIns="73152">
            <a:spAutoFit/>
          </a:bodyPr>
          <a:lstStyle/>
          <a:p>
            <a:pPr>
              <a:defRPr sz="1900" b="1">
                <a:solidFill>
                  <a:srgbClr val="1C5C93"/>
                </a:solidFill>
              </a:defRPr>
            </a:pPr>
            <a:r>
              <a:t>Klimat i energetyka</a:t>
            </a:r>
          </a:p>
        </p:txBody>
      </p:sp>
      <p:sp>
        <p:nvSpPr>
          <p:cNvPr id="36" name="TextBox 28">
            <a:extLst>
              <a:ext uri="{FF2B5EF4-FFF2-40B4-BE49-F238E27FC236}">
                <a16:creationId xmlns:a16="http://schemas.microsoft.com/office/drawing/2014/main" id="{3762B15A-615D-D48B-1F00-629E5A75DB9A}"/>
              </a:ext>
            </a:extLst>
          </p:cNvPr>
          <p:cNvSpPr txBox="1"/>
          <p:nvPr/>
        </p:nvSpPr>
        <p:spPr>
          <a:xfrm>
            <a:off x="536910" y="4260860"/>
            <a:ext cx="5065776" cy="544765"/>
          </a:xfrm>
          <a:prstGeom prst="rect">
            <a:avLst/>
          </a:prstGeom>
          <a:noFill/>
        </p:spPr>
        <p:txBody>
          <a:bodyPr wrap="square" lIns="73152" tIns="36576" rIns="73152">
            <a:spAutoFit/>
          </a:bodyPr>
          <a:lstStyle/>
          <a:p>
            <a:pPr>
              <a:defRPr sz="1500" b="0">
                <a:solidFill>
                  <a:srgbClr val="192D50"/>
                </a:solidFill>
              </a:defRPr>
            </a:pPr>
            <a:r>
              <a:rPr lang="pl-PL" sz="1500" dirty="0">
                <a:solidFill>
                  <a:srgbClr val="192D50"/>
                </a:solidFill>
              </a:rPr>
              <a:t>Działania na rzecz adaptacji do zmian klimatu, ochrony środowiska i transformacji energetycznej</a:t>
            </a:r>
            <a:endParaRPr dirty="0"/>
          </a:p>
        </p:txBody>
      </p:sp>
      <p:sp>
        <p:nvSpPr>
          <p:cNvPr id="40" name="Rounded Rectangle 29">
            <a:extLst>
              <a:ext uri="{FF2B5EF4-FFF2-40B4-BE49-F238E27FC236}">
                <a16:creationId xmlns:a16="http://schemas.microsoft.com/office/drawing/2014/main" id="{61B21037-8505-28D1-875A-59D50625EE79}"/>
              </a:ext>
            </a:extLst>
          </p:cNvPr>
          <p:cNvSpPr/>
          <p:nvPr/>
        </p:nvSpPr>
        <p:spPr>
          <a:xfrm>
            <a:off x="6087318" y="3639068"/>
            <a:ext cx="5449824" cy="1719072"/>
          </a:xfrm>
          <a:prstGeom prst="roundRect">
            <a:avLst/>
          </a:prstGeom>
          <a:solidFill>
            <a:srgbClr val="EEF5FA"/>
          </a:solidFill>
          <a:ln>
            <a:solidFill>
              <a:srgbClr val="C9D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30">
            <a:extLst>
              <a:ext uri="{FF2B5EF4-FFF2-40B4-BE49-F238E27FC236}">
                <a16:creationId xmlns:a16="http://schemas.microsoft.com/office/drawing/2014/main" id="{A70A3A4E-FCFB-3BD9-B340-2DFC1344DE81}"/>
              </a:ext>
            </a:extLst>
          </p:cNvPr>
          <p:cNvSpPr txBox="1"/>
          <p:nvPr/>
        </p:nvSpPr>
        <p:spPr>
          <a:xfrm>
            <a:off x="6251910" y="3776228"/>
            <a:ext cx="5093208" cy="384048"/>
          </a:xfrm>
          <a:prstGeom prst="rect">
            <a:avLst/>
          </a:prstGeom>
          <a:noFill/>
        </p:spPr>
        <p:txBody>
          <a:bodyPr wrap="square" lIns="73152" tIns="36576" rIns="73152">
            <a:spAutoFit/>
          </a:bodyPr>
          <a:lstStyle/>
          <a:p>
            <a:pPr>
              <a:defRPr sz="1900" b="1">
                <a:solidFill>
                  <a:srgbClr val="1C5C93"/>
                </a:solidFill>
              </a:defRPr>
            </a:pPr>
            <a:r>
              <a:t>Wymiar terytorialny</a:t>
            </a:r>
          </a:p>
        </p:txBody>
      </p:sp>
      <p:sp>
        <p:nvSpPr>
          <p:cNvPr id="45" name="TextBox 31">
            <a:extLst>
              <a:ext uri="{FF2B5EF4-FFF2-40B4-BE49-F238E27FC236}">
                <a16:creationId xmlns:a16="http://schemas.microsoft.com/office/drawing/2014/main" id="{9275FB44-3D04-955E-8035-3D3B8E1DA141}"/>
              </a:ext>
            </a:extLst>
          </p:cNvPr>
          <p:cNvSpPr txBox="1"/>
          <p:nvPr/>
        </p:nvSpPr>
        <p:spPr>
          <a:xfrm>
            <a:off x="6251910" y="4260860"/>
            <a:ext cx="5065776" cy="544765"/>
          </a:xfrm>
          <a:prstGeom prst="rect">
            <a:avLst/>
          </a:prstGeom>
          <a:noFill/>
        </p:spPr>
        <p:txBody>
          <a:bodyPr wrap="square" lIns="73152" tIns="36576" rIns="73152">
            <a:spAutoFit/>
          </a:bodyPr>
          <a:lstStyle/>
          <a:p>
            <a:pPr>
              <a:defRPr sz="1500" b="0">
                <a:solidFill>
                  <a:srgbClr val="192D50"/>
                </a:solidFill>
              </a:defRPr>
            </a:pPr>
            <a:r>
              <a:rPr lang="pl-PL" sz="1500" dirty="0">
                <a:solidFill>
                  <a:srgbClr val="192D50"/>
                </a:solidFill>
              </a:rPr>
              <a:t>Uwzględnienie specyfiki obszarów wymagających ukierunkowanego wsparcia oraz ich potrzeb rozwojowych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640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5C6EA-EE09-3483-B9DF-06293F532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ostokąt 18">
            <a:extLst>
              <a:ext uri="{FF2B5EF4-FFF2-40B4-BE49-F238E27FC236}">
                <a16:creationId xmlns:a16="http://schemas.microsoft.com/office/drawing/2014/main" id="{8F6F4D5B-A209-7108-BD98-29B51AA68011}"/>
              </a:ext>
            </a:extLst>
          </p:cNvPr>
          <p:cNvSpPr/>
          <p:nvPr/>
        </p:nvSpPr>
        <p:spPr>
          <a:xfrm>
            <a:off x="-1" y="0"/>
            <a:ext cx="12192001" cy="1277839"/>
          </a:xfrm>
          <a:prstGeom prst="rect">
            <a:avLst/>
          </a:prstGeom>
          <a:solidFill>
            <a:srgbClr val="96C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9874CF8E-74E9-AA6E-4EE5-36BA51E4A7C4}"/>
              </a:ext>
            </a:extLst>
          </p:cNvPr>
          <p:cNvSpPr/>
          <p:nvPr/>
        </p:nvSpPr>
        <p:spPr>
          <a:xfrm>
            <a:off x="9428646" y="1"/>
            <a:ext cx="2763354" cy="1277838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46E50DD-B011-D259-FC64-7A9042FCD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18" y="5141343"/>
            <a:ext cx="11447362" cy="86735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lvl="0" indent="-457200" algn="just" defTabSz="889000">
              <a:spcBef>
                <a:spcPct val="0"/>
              </a:spcBef>
              <a:buFont typeface="+mj-lt"/>
              <a:buAutoNum type="arabicParenR"/>
            </a:pPr>
            <a:endParaRPr lang="pl-PL" sz="2000">
              <a:cs typeface="Calibri"/>
            </a:endParaRPr>
          </a:p>
          <a:p>
            <a:pPr marL="457200" lvl="0" indent="-457200" algn="just" defTabSz="889000">
              <a:spcBef>
                <a:spcPct val="0"/>
              </a:spcBef>
              <a:buFont typeface="+mj-lt"/>
              <a:buAutoNum type="arabicParenR"/>
            </a:pPr>
            <a:endParaRPr lang="pl-PL" sz="2000"/>
          </a:p>
          <a:p>
            <a:pPr marL="0" lvl="0" indent="0" algn="just" defTabSz="889000">
              <a:spcBef>
                <a:spcPct val="0"/>
              </a:spcBef>
              <a:spcAft>
                <a:spcPct val="35000"/>
              </a:spcAft>
              <a:buNone/>
            </a:pPr>
            <a:endParaRPr lang="pl-PL" sz="2000"/>
          </a:p>
          <a:p>
            <a:pPr marL="457200" lvl="0" indent="-457200" algn="just" defTabSz="889000">
              <a:spcBef>
                <a:spcPct val="0"/>
              </a:spcBef>
              <a:spcAft>
                <a:spcPct val="35000"/>
              </a:spcAft>
              <a:buFont typeface="+mj-lt"/>
              <a:buAutoNum type="arabicParenR"/>
            </a:pPr>
            <a:endParaRPr lang="pl-PL" sz="2000"/>
          </a:p>
          <a:p>
            <a:pPr marL="0" lvl="0" indent="0" algn="just" defTabSz="889000">
              <a:spcBef>
                <a:spcPct val="0"/>
              </a:spcBef>
              <a:spcAft>
                <a:spcPct val="35000"/>
              </a:spcAft>
              <a:buNone/>
            </a:pPr>
            <a:endParaRPr lang="pl-PL" sz="2000"/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D467E11D-3CAE-881A-AD60-9F0776DB62E4}"/>
              </a:ext>
            </a:extLst>
          </p:cNvPr>
          <p:cNvSpPr txBox="1">
            <a:spLocks/>
          </p:cNvSpPr>
          <p:nvPr/>
        </p:nvSpPr>
        <p:spPr>
          <a:xfrm>
            <a:off x="180000" y="0"/>
            <a:ext cx="9180000" cy="12778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000" b="1">
                <a:solidFill>
                  <a:srgbClr val="002060"/>
                </a:solidFill>
                <a:latin typeface="+mn-lt"/>
              </a:rPr>
              <a:t>Plan Partnerstwa Krajowego i Regionalnego 2028-2034 </a:t>
            </a:r>
          </a:p>
          <a:p>
            <a:r>
              <a:rPr lang="pl-PL" sz="2000" b="1">
                <a:solidFill>
                  <a:srgbClr val="002060"/>
                </a:solidFill>
                <a:latin typeface="+mn-lt"/>
              </a:rPr>
              <a:t>Zakończone etapy prac </a:t>
            </a:r>
          </a:p>
          <a:p>
            <a:endParaRPr lang="pl-PL" sz="2000" b="1">
              <a:solidFill>
                <a:srgbClr val="002060"/>
              </a:solidFill>
              <a:latin typeface="+mn-lt"/>
            </a:endParaRPr>
          </a:p>
        </p:txBody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B6362C55-21E4-2F66-B8AA-C91C3F617EE7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35D05C57-BC50-6360-E5E5-62705E9DFE22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EC6CBD15-F7C8-058A-B9CF-3B128D5438A8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sp>
        <p:nvSpPr>
          <p:cNvPr id="20" name="Prostokąt 19">
            <a:extLst>
              <a:ext uri="{FF2B5EF4-FFF2-40B4-BE49-F238E27FC236}">
                <a16:creationId xmlns:a16="http://schemas.microsoft.com/office/drawing/2014/main" id="{A5B55F6A-E810-9EE0-E1B7-67F327BCC7D0}"/>
              </a:ext>
            </a:extLst>
          </p:cNvPr>
          <p:cNvSpPr/>
          <p:nvPr/>
        </p:nvSpPr>
        <p:spPr>
          <a:xfrm rot="16200000">
            <a:off x="8764096" y="613288"/>
            <a:ext cx="1277841" cy="5125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highlight>
                <a:srgbClr val="FFFF00"/>
              </a:highlight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D63CA30-E950-A50C-8EAB-B116D20AB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9</a:t>
            </a:fld>
            <a:endParaRPr lang="pl-PL"/>
          </a:p>
        </p:txBody>
      </p:sp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B899651A-5A0B-B384-90FA-1F1D7080E9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0396735"/>
              </p:ext>
            </p:extLst>
          </p:nvPr>
        </p:nvGraphicFramePr>
        <p:xfrm>
          <a:off x="210011" y="1435137"/>
          <a:ext cx="11609669" cy="34042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pole tekstowe 17">
            <a:extLst>
              <a:ext uri="{FF2B5EF4-FFF2-40B4-BE49-F238E27FC236}">
                <a16:creationId xmlns:a16="http://schemas.microsoft.com/office/drawing/2014/main" id="{652AFBB6-5D99-8CC8-C2DB-CBE85E1BC178}"/>
              </a:ext>
            </a:extLst>
          </p:cNvPr>
          <p:cNvSpPr txBox="1"/>
          <p:nvPr/>
        </p:nvSpPr>
        <p:spPr>
          <a:xfrm>
            <a:off x="1139631" y="5039199"/>
            <a:ext cx="92681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/>
              <a:t>Zakres PPKR nadal jest przedmiotem uzgodnień – nie zostały jeszcze rozstrzygnięte wszystkie kwestie dotyczące podziału interwencji pomiędzy poziom krajowy a regionalny.</a:t>
            </a:r>
          </a:p>
        </p:txBody>
      </p:sp>
    </p:spTree>
    <p:extLst>
      <p:ext uri="{BB962C8B-B14F-4D97-AF65-F5344CB8AC3E}">
        <p14:creationId xmlns:p14="http://schemas.microsoft.com/office/powerpoint/2010/main" val="427742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7507F-F327-B018-35C5-0C7B9E562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ostokąt 18">
            <a:extLst>
              <a:ext uri="{FF2B5EF4-FFF2-40B4-BE49-F238E27FC236}">
                <a16:creationId xmlns:a16="http://schemas.microsoft.com/office/drawing/2014/main" id="{AF9A8556-D588-CFF1-0C91-DECFEBE2985F}"/>
              </a:ext>
            </a:extLst>
          </p:cNvPr>
          <p:cNvSpPr/>
          <p:nvPr/>
        </p:nvSpPr>
        <p:spPr>
          <a:xfrm>
            <a:off x="-1" y="0"/>
            <a:ext cx="12192001" cy="1277839"/>
          </a:xfrm>
          <a:prstGeom prst="rect">
            <a:avLst/>
          </a:prstGeom>
          <a:solidFill>
            <a:srgbClr val="96C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616E6315-3720-E483-4DF5-3386EAE760A2}"/>
              </a:ext>
            </a:extLst>
          </p:cNvPr>
          <p:cNvSpPr/>
          <p:nvPr/>
        </p:nvSpPr>
        <p:spPr>
          <a:xfrm>
            <a:off x="9428646" y="1"/>
            <a:ext cx="2763354" cy="1277838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0E5C9B0-A456-D887-C300-2BB0891A3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18" y="5141343"/>
            <a:ext cx="11447362" cy="86735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lvl="0" indent="-457200" algn="just" defTabSz="889000">
              <a:spcBef>
                <a:spcPct val="0"/>
              </a:spcBef>
              <a:buFont typeface="+mj-lt"/>
              <a:buAutoNum type="arabicParenR"/>
            </a:pPr>
            <a:endParaRPr lang="pl-PL" sz="2000">
              <a:cs typeface="Calibri"/>
            </a:endParaRPr>
          </a:p>
          <a:p>
            <a:pPr marL="457200" lvl="0" indent="-457200" algn="just" defTabSz="889000">
              <a:spcBef>
                <a:spcPct val="0"/>
              </a:spcBef>
              <a:buFont typeface="+mj-lt"/>
              <a:buAutoNum type="arabicParenR"/>
            </a:pPr>
            <a:endParaRPr lang="pl-PL" sz="2000"/>
          </a:p>
          <a:p>
            <a:pPr marL="0" lvl="0" indent="0" algn="just" defTabSz="889000">
              <a:spcBef>
                <a:spcPct val="0"/>
              </a:spcBef>
              <a:spcAft>
                <a:spcPct val="35000"/>
              </a:spcAft>
              <a:buNone/>
            </a:pPr>
            <a:endParaRPr lang="pl-PL" sz="2000"/>
          </a:p>
          <a:p>
            <a:pPr marL="457200" lvl="0" indent="-457200" algn="just" defTabSz="889000">
              <a:spcBef>
                <a:spcPct val="0"/>
              </a:spcBef>
              <a:spcAft>
                <a:spcPct val="35000"/>
              </a:spcAft>
              <a:buFont typeface="+mj-lt"/>
              <a:buAutoNum type="arabicParenR"/>
            </a:pPr>
            <a:endParaRPr lang="pl-PL" sz="2000"/>
          </a:p>
          <a:p>
            <a:pPr marL="0" lvl="0" indent="0" algn="just" defTabSz="889000">
              <a:spcBef>
                <a:spcPct val="0"/>
              </a:spcBef>
              <a:spcAft>
                <a:spcPct val="35000"/>
              </a:spcAft>
              <a:buNone/>
            </a:pPr>
            <a:endParaRPr lang="pl-PL" sz="2000"/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8646DBCE-775E-5017-29CC-E07A27E3E387}"/>
              </a:ext>
            </a:extLst>
          </p:cNvPr>
          <p:cNvSpPr txBox="1">
            <a:spLocks/>
          </p:cNvSpPr>
          <p:nvPr/>
        </p:nvSpPr>
        <p:spPr>
          <a:xfrm>
            <a:off x="180000" y="0"/>
            <a:ext cx="9180000" cy="12778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000" b="1">
                <a:solidFill>
                  <a:srgbClr val="002060"/>
                </a:solidFill>
                <a:latin typeface="+mn-lt"/>
              </a:rPr>
              <a:t>Plan Partnerstwa Krajowego i Regionalnego 2028-2034 </a:t>
            </a:r>
          </a:p>
          <a:p>
            <a:r>
              <a:rPr lang="pl-PL" sz="2000" b="1">
                <a:solidFill>
                  <a:srgbClr val="002060"/>
                </a:solidFill>
                <a:latin typeface="+mn-lt"/>
              </a:rPr>
              <a:t>Harmonogram dalszych prac nad PPKR</a:t>
            </a:r>
          </a:p>
          <a:p>
            <a:endParaRPr lang="pl-PL" sz="2000" b="1">
              <a:solidFill>
                <a:srgbClr val="002060"/>
              </a:solidFill>
              <a:latin typeface="+mn-lt"/>
            </a:endParaRPr>
          </a:p>
        </p:txBody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214C5D9A-E373-4537-B7E1-BAE98527AE32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2C4C082B-0793-91C9-F4E7-3A89A6CE7C7E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27B5F09A-106B-E26B-CC1D-1DC655ADFE41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sp>
        <p:nvSpPr>
          <p:cNvPr id="20" name="Prostokąt 19">
            <a:extLst>
              <a:ext uri="{FF2B5EF4-FFF2-40B4-BE49-F238E27FC236}">
                <a16:creationId xmlns:a16="http://schemas.microsoft.com/office/drawing/2014/main" id="{13E61E0B-ABE9-BDCA-DF44-4CE1ADBFDBAA}"/>
              </a:ext>
            </a:extLst>
          </p:cNvPr>
          <p:cNvSpPr/>
          <p:nvPr/>
        </p:nvSpPr>
        <p:spPr>
          <a:xfrm rot="16200000">
            <a:off x="8764096" y="613288"/>
            <a:ext cx="1277841" cy="5125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highlight>
                <a:srgbClr val="FFFF00"/>
              </a:highlight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163D65E-D2A2-2553-419A-5F532D0EC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10</a:t>
            </a:fld>
            <a:endParaRPr lang="pl-PL"/>
          </a:p>
        </p:txBody>
      </p:sp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94E3C78F-DE92-713B-4D70-B132255E5C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1532786"/>
              </p:ext>
            </p:extLst>
          </p:nvPr>
        </p:nvGraphicFramePr>
        <p:xfrm>
          <a:off x="210011" y="1435137"/>
          <a:ext cx="11609669" cy="34042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71501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a 1">
            <a:extLst>
              <a:ext uri="{FF2B5EF4-FFF2-40B4-BE49-F238E27FC236}">
                <a16:creationId xmlns:a16="http://schemas.microsoft.com/office/drawing/2014/main" id="{E3C33B5A-9DE9-D143-98C7-B35C7BA949D4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D6E6926E-C805-A52E-76D7-33669BEEDCF7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5FC76BD4-0580-06DC-8101-DCF8E99A28BB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sp>
        <p:nvSpPr>
          <p:cNvPr id="10" name="Prostokąt 9">
            <a:extLst>
              <a:ext uri="{FF2B5EF4-FFF2-40B4-BE49-F238E27FC236}">
                <a16:creationId xmlns:a16="http://schemas.microsoft.com/office/drawing/2014/main" id="{F4FF8559-9F9E-F145-8095-086DC1BB2BB1}"/>
              </a:ext>
            </a:extLst>
          </p:cNvPr>
          <p:cNvSpPr/>
          <p:nvPr/>
        </p:nvSpPr>
        <p:spPr>
          <a:xfrm>
            <a:off x="-12700" y="-14729"/>
            <a:ext cx="734504" cy="6872729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426B5E-CA58-1A78-9CCA-48629D7FA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11</a:t>
            </a:fld>
            <a:endParaRPr lang="pl-PL"/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7E7A3479-9B5C-1975-9071-F445CB1B97A0}"/>
              </a:ext>
            </a:extLst>
          </p:cNvPr>
          <p:cNvSpPr txBox="1">
            <a:spLocks/>
          </p:cNvSpPr>
          <p:nvPr/>
        </p:nvSpPr>
        <p:spPr>
          <a:xfrm>
            <a:off x="3500863" y="2389393"/>
            <a:ext cx="5190273" cy="12970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l-PL" sz="1900" b="1" dirty="0">
                <a:ea typeface="MS Mincho" panose="02020609040205080304" pitchFamily="49" charset="-128"/>
                <a:cs typeface="Calibri" panose="020F0502020204030204" pitchFamily="34" charset="0"/>
              </a:rPr>
              <a:t>Dziękuję za uwagę</a:t>
            </a: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pl-PL" sz="1500" b="1" dirty="0"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l-PL" sz="1500" dirty="0">
                <a:solidFill>
                  <a:srgbClr val="002060"/>
                </a:solidFill>
                <a:ea typeface="MS Mincho" panose="02020609040205080304" pitchFamily="49" charset="-128"/>
                <a:cs typeface="Calibri" panose="020F0502020204030204" pitchFamily="34" charset="0"/>
              </a:rPr>
              <a:t>Departament Rozwoju Regionalnego i Funduszy Europejskich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l-PL" sz="1500" dirty="0">
                <a:solidFill>
                  <a:srgbClr val="002060"/>
                </a:solidFill>
                <a:ea typeface="MS Mincho" panose="02020609040205080304" pitchFamily="49" charset="-128"/>
                <a:cs typeface="Calibri" panose="020F0502020204030204" pitchFamily="34" charset="0"/>
              </a:rPr>
              <a:t>Urząd Marszałkowski Województwa Mazowieckiego w Warszawie </a:t>
            </a:r>
          </a:p>
        </p:txBody>
      </p:sp>
    </p:spTree>
    <p:extLst>
      <p:ext uri="{BB962C8B-B14F-4D97-AF65-F5344CB8AC3E}">
        <p14:creationId xmlns:p14="http://schemas.microsoft.com/office/powerpoint/2010/main" val="377261790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873</Words>
  <Application>Microsoft Office PowerPoint</Application>
  <PresentationFormat>Panoramiczny</PresentationFormat>
  <Paragraphs>193</Paragraphs>
  <Slides>11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6" baseType="lpstr">
      <vt:lpstr>MS Mincho</vt:lpstr>
      <vt:lpstr>Arial</vt:lpstr>
      <vt:lpstr>Calibri</vt:lpstr>
      <vt:lpstr>Calibri Light</vt:lpstr>
      <vt:lpstr>Motyw pakietu Office</vt:lpstr>
      <vt:lpstr>Strategia komunikacji Funduszy Europejskich dla Mazowsza 2021-2027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Penda Anna</dc:creator>
  <cp:lastModifiedBy>Marzec Anna</cp:lastModifiedBy>
  <cp:revision>15</cp:revision>
  <cp:lastPrinted>2026-11-03T14:37:03Z</cp:lastPrinted>
  <dcterms:created xsi:type="dcterms:W3CDTF">2023-04-28T07:13:02Z</dcterms:created>
  <dcterms:modified xsi:type="dcterms:W3CDTF">2026-11-03T15:16:23Z</dcterms:modified>
</cp:coreProperties>
</file>